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-360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06297-994A-441C-BCCB-BFDF508BBFFC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049699E-540E-4630-B6E2-AC111C52F244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endParaRPr lang="en-US" sz="2400" b="1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Детский сад №19 «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Кэнчээри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»-филиал АН ДОО «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Алмазик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»</a:t>
          </a:r>
          <a:br>
            <a:rPr lang="ru-RU" sz="2400" b="1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п.Тас-Юрях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Мирнинский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район </a:t>
          </a:r>
          <a:br>
            <a:rPr lang="ru-RU" sz="2400" b="1" dirty="0" smtClean="0">
              <a:latin typeface="Times New Roman" pitchFamily="18" charset="0"/>
              <a:cs typeface="Times New Roman" pitchFamily="18" charset="0"/>
            </a:rPr>
          </a:b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2ECEB392-7EB2-4C80-922C-FF41A9EE5904}" type="parTrans" cxnId="{62F14F5B-D882-4A04-95CE-2A433F688497}">
      <dgm:prSet/>
      <dgm:spPr/>
      <dgm:t>
        <a:bodyPr/>
        <a:lstStyle/>
        <a:p>
          <a:endParaRPr lang="ru-RU"/>
        </a:p>
      </dgm:t>
    </dgm:pt>
    <dgm:pt modelId="{C0433765-030D-4A15-ABFA-E5BAA23BF428}" type="sibTrans" cxnId="{62F14F5B-D882-4A04-95CE-2A433F688497}">
      <dgm:prSet/>
      <dgm:spPr/>
      <dgm:t>
        <a:bodyPr/>
        <a:lstStyle/>
        <a:p>
          <a:endParaRPr lang="ru-RU"/>
        </a:p>
      </dgm:t>
    </dgm:pt>
    <dgm:pt modelId="{62FD1D5A-38E6-42CC-AA99-5E1D92B0AEA0}" type="pres">
      <dgm:prSet presAssocID="{06D06297-994A-441C-BCCB-BFDF508BBF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07158-D38C-4CB2-BED2-FECC23FCED83}" type="pres">
      <dgm:prSet presAssocID="{9049699E-540E-4630-B6E2-AC111C52F244}" presName="linNode" presStyleCnt="0"/>
      <dgm:spPr/>
    </dgm:pt>
    <dgm:pt modelId="{C799A105-9CAC-4C2F-BAD5-1DBAD53E8016}" type="pres">
      <dgm:prSet presAssocID="{9049699E-540E-4630-B6E2-AC111C52F244}" presName="parentText" presStyleLbl="node1" presStyleIdx="0" presStyleCnt="1" custScaleX="274397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F14F5B-D882-4A04-95CE-2A433F688497}" srcId="{06D06297-994A-441C-BCCB-BFDF508BBFFC}" destId="{9049699E-540E-4630-B6E2-AC111C52F244}" srcOrd="0" destOrd="0" parTransId="{2ECEB392-7EB2-4C80-922C-FF41A9EE5904}" sibTransId="{C0433765-030D-4A15-ABFA-E5BAA23BF428}"/>
    <dgm:cxn modelId="{133DCEFD-3A29-49C0-9EF5-A0AE532E9EF3}" type="presOf" srcId="{06D06297-994A-441C-BCCB-BFDF508BBFFC}" destId="{62FD1D5A-38E6-42CC-AA99-5E1D92B0AEA0}" srcOrd="0" destOrd="0" presId="urn:microsoft.com/office/officeart/2005/8/layout/vList5"/>
    <dgm:cxn modelId="{84D8DFE8-0B2A-4801-B4A4-316D9EE358E8}" type="presOf" srcId="{9049699E-540E-4630-B6E2-AC111C52F244}" destId="{C799A105-9CAC-4C2F-BAD5-1DBAD53E8016}" srcOrd="0" destOrd="0" presId="urn:microsoft.com/office/officeart/2005/8/layout/vList5"/>
    <dgm:cxn modelId="{CA486A14-7413-4EC4-B05F-09A810EBAD63}" type="presParOf" srcId="{62FD1D5A-38E6-42CC-AA99-5E1D92B0AEA0}" destId="{07F07158-D38C-4CB2-BED2-FECC23FCED83}" srcOrd="0" destOrd="0" presId="urn:microsoft.com/office/officeart/2005/8/layout/vList5"/>
    <dgm:cxn modelId="{F8594EC9-C851-4835-B477-19B2C3D5E4C9}" type="presParOf" srcId="{07F07158-D38C-4CB2-BED2-FECC23FCED83}" destId="{C799A105-9CAC-4C2F-BAD5-1DBAD53E801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C16A23-AC0C-4091-A277-927229B33D0C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6DF71D-04B0-401F-81D0-A66F48FFEDCF}" type="pres">
      <dgm:prSet presAssocID="{9EC16A23-AC0C-4091-A277-927229B33D0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50881E7-F77A-4099-A2F2-1F56AD99EE49}" type="presOf" srcId="{9EC16A23-AC0C-4091-A277-927229B33D0C}" destId="{206DF71D-04B0-401F-81D0-A66F48FFEDCF}" srcOrd="0" destOrd="0" presId="urn:microsoft.com/office/officeart/2005/8/layout/hierarchy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C16A23-AC0C-4091-A277-927229B33D0C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78DA48-22F8-4176-AC6B-D2FDE453C025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ru-RU" sz="3600" b="0" dirty="0" smtClean="0">
              <a:latin typeface="Times New Roman" pitchFamily="18" charset="0"/>
              <a:cs typeface="Times New Roman" pitchFamily="18" charset="0"/>
            </a:rPr>
            <a:t>НАШ ДЕВИЗ</a:t>
          </a:r>
          <a:endParaRPr lang="ru-RU" sz="3600" b="0" dirty="0">
            <a:latin typeface="Times New Roman" pitchFamily="18" charset="0"/>
            <a:cs typeface="Times New Roman" pitchFamily="18" charset="0"/>
          </a:endParaRPr>
        </a:p>
      </dgm:t>
    </dgm:pt>
    <dgm:pt modelId="{A83F2BA3-EF6D-4A58-BD47-7368C80F98F5}" type="parTrans" cxnId="{DDC7C24E-EDB5-4109-9665-109D682E8396}">
      <dgm:prSet/>
      <dgm:spPr/>
      <dgm:t>
        <a:bodyPr/>
        <a:lstStyle/>
        <a:p>
          <a:endParaRPr lang="ru-RU"/>
        </a:p>
      </dgm:t>
    </dgm:pt>
    <dgm:pt modelId="{16A351AD-BF41-4B50-B8AD-765B257B10EB}" type="sibTrans" cxnId="{DDC7C24E-EDB5-4109-9665-109D682E8396}">
      <dgm:prSet/>
      <dgm:spPr/>
      <dgm:t>
        <a:bodyPr/>
        <a:lstStyle/>
        <a:p>
          <a:endParaRPr lang="ru-RU"/>
        </a:p>
      </dgm:t>
    </dgm:pt>
    <dgm:pt modelId="{BFE911D1-EA54-4C5E-A0A5-9A48A774C23D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ru-RU" sz="4400" b="1" i="1" dirty="0" smtClean="0">
              <a:latin typeface="Times New Roman" pitchFamily="18" charset="0"/>
              <a:cs typeface="Times New Roman" pitchFamily="18" charset="0"/>
            </a:rPr>
            <a:t>Принимаем – с радостью, выпускаем – с гордостью!</a:t>
          </a:r>
          <a:endParaRPr lang="ru-RU" sz="4400" b="1" i="1" dirty="0">
            <a:latin typeface="Times New Roman" pitchFamily="18" charset="0"/>
            <a:cs typeface="Times New Roman" pitchFamily="18" charset="0"/>
          </a:endParaRPr>
        </a:p>
      </dgm:t>
    </dgm:pt>
    <dgm:pt modelId="{CE6F0815-7258-4CA4-985E-2CA8ADB1ED3E}" type="parTrans" cxnId="{C20CA0D3-83B2-4AB2-81AE-19DB868EF582}">
      <dgm:prSet/>
      <dgm:spPr/>
      <dgm:t>
        <a:bodyPr/>
        <a:lstStyle/>
        <a:p>
          <a:endParaRPr lang="ru-RU"/>
        </a:p>
      </dgm:t>
    </dgm:pt>
    <dgm:pt modelId="{7225BE05-432A-41F5-B26E-22C6ED979885}" type="sibTrans" cxnId="{C20CA0D3-83B2-4AB2-81AE-19DB868EF582}">
      <dgm:prSet/>
      <dgm:spPr/>
      <dgm:t>
        <a:bodyPr/>
        <a:lstStyle/>
        <a:p>
          <a:endParaRPr lang="ru-RU"/>
        </a:p>
      </dgm:t>
    </dgm:pt>
    <dgm:pt modelId="{206DF71D-04B0-401F-81D0-A66F48FFEDCF}" type="pres">
      <dgm:prSet presAssocID="{9EC16A23-AC0C-4091-A277-927229B33D0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25427E-B422-42C7-96AF-A7CBF139CA51}" type="pres">
      <dgm:prSet presAssocID="{9378DA48-22F8-4176-AC6B-D2FDE453C025}" presName="root" presStyleCnt="0"/>
      <dgm:spPr/>
    </dgm:pt>
    <dgm:pt modelId="{0C53BD09-0578-4B0F-8B59-3FB1F5C3529B}" type="pres">
      <dgm:prSet presAssocID="{9378DA48-22F8-4176-AC6B-D2FDE453C025}" presName="rootComposite" presStyleCnt="0"/>
      <dgm:spPr/>
    </dgm:pt>
    <dgm:pt modelId="{DE8EDF27-6330-47C3-B908-705B9C624639}" type="pres">
      <dgm:prSet presAssocID="{9378DA48-22F8-4176-AC6B-D2FDE453C025}" presName="rootText" presStyleLbl="node1" presStyleIdx="0" presStyleCnt="2" custLinFactNeighborX="6512" custLinFactNeighborY="-21653"/>
      <dgm:spPr/>
      <dgm:t>
        <a:bodyPr/>
        <a:lstStyle/>
        <a:p>
          <a:endParaRPr lang="ru-RU"/>
        </a:p>
      </dgm:t>
    </dgm:pt>
    <dgm:pt modelId="{4931C71A-B685-470A-8DB3-7D009CD48BF0}" type="pres">
      <dgm:prSet presAssocID="{9378DA48-22F8-4176-AC6B-D2FDE453C025}" presName="rootConnector" presStyleLbl="node1" presStyleIdx="0" presStyleCnt="2"/>
      <dgm:spPr/>
      <dgm:t>
        <a:bodyPr/>
        <a:lstStyle/>
        <a:p>
          <a:endParaRPr lang="ru-RU"/>
        </a:p>
      </dgm:t>
    </dgm:pt>
    <dgm:pt modelId="{D465ABF1-195C-4459-BA42-DFBFE1AFB482}" type="pres">
      <dgm:prSet presAssocID="{9378DA48-22F8-4176-AC6B-D2FDE453C025}" presName="childShape" presStyleCnt="0"/>
      <dgm:spPr/>
    </dgm:pt>
    <dgm:pt modelId="{FE98E32F-DE70-4C7E-8C47-6E9A5703DA18}" type="pres">
      <dgm:prSet presAssocID="{BFE911D1-EA54-4C5E-A0A5-9A48A774C23D}" presName="root" presStyleCnt="0"/>
      <dgm:spPr/>
    </dgm:pt>
    <dgm:pt modelId="{04C77115-C3BD-483F-83CB-06A20EED6044}" type="pres">
      <dgm:prSet presAssocID="{BFE911D1-EA54-4C5E-A0A5-9A48A774C23D}" presName="rootComposite" presStyleCnt="0"/>
      <dgm:spPr/>
    </dgm:pt>
    <dgm:pt modelId="{3B7A94E5-C816-4EB2-BE5E-CA2F9588F604}" type="pres">
      <dgm:prSet presAssocID="{BFE911D1-EA54-4C5E-A0A5-9A48A774C23D}" presName="rootText" presStyleLbl="node1" presStyleIdx="1" presStyleCnt="2" custScaleX="128231" custScaleY="143191" custLinFactNeighborX="-15697" custLinFactNeighborY="11770"/>
      <dgm:spPr/>
      <dgm:t>
        <a:bodyPr/>
        <a:lstStyle/>
        <a:p>
          <a:endParaRPr lang="ru-RU"/>
        </a:p>
      </dgm:t>
    </dgm:pt>
    <dgm:pt modelId="{8D370451-B21F-49B7-B06E-63FABEB58A4F}" type="pres">
      <dgm:prSet presAssocID="{BFE911D1-EA54-4C5E-A0A5-9A48A774C23D}" presName="rootConnector" presStyleLbl="node1" presStyleIdx="1" presStyleCnt="2"/>
      <dgm:spPr/>
      <dgm:t>
        <a:bodyPr/>
        <a:lstStyle/>
        <a:p>
          <a:endParaRPr lang="ru-RU"/>
        </a:p>
      </dgm:t>
    </dgm:pt>
    <dgm:pt modelId="{311CAEC7-C280-4278-B35E-8A1BB981283B}" type="pres">
      <dgm:prSet presAssocID="{BFE911D1-EA54-4C5E-A0A5-9A48A774C23D}" presName="childShape" presStyleCnt="0"/>
      <dgm:spPr/>
    </dgm:pt>
  </dgm:ptLst>
  <dgm:cxnLst>
    <dgm:cxn modelId="{91EE3D61-BFF5-4D88-84DF-B1C59B7B4887}" type="presOf" srcId="{9378DA48-22F8-4176-AC6B-D2FDE453C025}" destId="{DE8EDF27-6330-47C3-B908-705B9C624639}" srcOrd="0" destOrd="0" presId="urn:microsoft.com/office/officeart/2005/8/layout/hierarchy3"/>
    <dgm:cxn modelId="{2CFC1B20-CB59-49AE-B930-B97B179006F6}" type="presOf" srcId="{9EC16A23-AC0C-4091-A277-927229B33D0C}" destId="{206DF71D-04B0-401F-81D0-A66F48FFEDCF}" srcOrd="0" destOrd="0" presId="urn:microsoft.com/office/officeart/2005/8/layout/hierarchy3"/>
    <dgm:cxn modelId="{DDC7C24E-EDB5-4109-9665-109D682E8396}" srcId="{9EC16A23-AC0C-4091-A277-927229B33D0C}" destId="{9378DA48-22F8-4176-AC6B-D2FDE453C025}" srcOrd="0" destOrd="0" parTransId="{A83F2BA3-EF6D-4A58-BD47-7368C80F98F5}" sibTransId="{16A351AD-BF41-4B50-B8AD-765B257B10EB}"/>
    <dgm:cxn modelId="{F564956C-17A2-481C-A254-E1073C523614}" type="presOf" srcId="{BFE911D1-EA54-4C5E-A0A5-9A48A774C23D}" destId="{8D370451-B21F-49B7-B06E-63FABEB58A4F}" srcOrd="1" destOrd="0" presId="urn:microsoft.com/office/officeart/2005/8/layout/hierarchy3"/>
    <dgm:cxn modelId="{EC6B8AEF-A00C-466D-BD7D-8720587FFB68}" type="presOf" srcId="{BFE911D1-EA54-4C5E-A0A5-9A48A774C23D}" destId="{3B7A94E5-C816-4EB2-BE5E-CA2F9588F604}" srcOrd="0" destOrd="0" presId="urn:microsoft.com/office/officeart/2005/8/layout/hierarchy3"/>
    <dgm:cxn modelId="{C20CA0D3-83B2-4AB2-81AE-19DB868EF582}" srcId="{9EC16A23-AC0C-4091-A277-927229B33D0C}" destId="{BFE911D1-EA54-4C5E-A0A5-9A48A774C23D}" srcOrd="1" destOrd="0" parTransId="{CE6F0815-7258-4CA4-985E-2CA8ADB1ED3E}" sibTransId="{7225BE05-432A-41F5-B26E-22C6ED979885}"/>
    <dgm:cxn modelId="{D8D00D38-1BE8-4F81-B788-1982C90DD33A}" type="presOf" srcId="{9378DA48-22F8-4176-AC6B-D2FDE453C025}" destId="{4931C71A-B685-470A-8DB3-7D009CD48BF0}" srcOrd="1" destOrd="0" presId="urn:microsoft.com/office/officeart/2005/8/layout/hierarchy3"/>
    <dgm:cxn modelId="{79DC4DFE-24DC-469A-A1F1-9A71F92BC918}" type="presParOf" srcId="{206DF71D-04B0-401F-81D0-A66F48FFEDCF}" destId="{A725427E-B422-42C7-96AF-A7CBF139CA51}" srcOrd="0" destOrd="0" presId="urn:microsoft.com/office/officeart/2005/8/layout/hierarchy3"/>
    <dgm:cxn modelId="{2C38ABDD-92E6-487C-B420-41FD9469A1B5}" type="presParOf" srcId="{A725427E-B422-42C7-96AF-A7CBF139CA51}" destId="{0C53BD09-0578-4B0F-8B59-3FB1F5C3529B}" srcOrd="0" destOrd="0" presId="urn:microsoft.com/office/officeart/2005/8/layout/hierarchy3"/>
    <dgm:cxn modelId="{1C5D3D22-83BA-4B66-80C1-4CB9BFC437BD}" type="presParOf" srcId="{0C53BD09-0578-4B0F-8B59-3FB1F5C3529B}" destId="{DE8EDF27-6330-47C3-B908-705B9C624639}" srcOrd="0" destOrd="0" presId="urn:microsoft.com/office/officeart/2005/8/layout/hierarchy3"/>
    <dgm:cxn modelId="{067263B1-E07D-4BFE-8805-B2090C76A6E5}" type="presParOf" srcId="{0C53BD09-0578-4B0F-8B59-3FB1F5C3529B}" destId="{4931C71A-B685-470A-8DB3-7D009CD48BF0}" srcOrd="1" destOrd="0" presId="urn:microsoft.com/office/officeart/2005/8/layout/hierarchy3"/>
    <dgm:cxn modelId="{CB31DE2C-AADE-45E0-AC00-AEE1AFB0E271}" type="presParOf" srcId="{A725427E-B422-42C7-96AF-A7CBF139CA51}" destId="{D465ABF1-195C-4459-BA42-DFBFE1AFB482}" srcOrd="1" destOrd="0" presId="urn:microsoft.com/office/officeart/2005/8/layout/hierarchy3"/>
    <dgm:cxn modelId="{6CC4A542-05D0-49C5-B8A1-C1F19A61D8AC}" type="presParOf" srcId="{206DF71D-04B0-401F-81D0-A66F48FFEDCF}" destId="{FE98E32F-DE70-4C7E-8C47-6E9A5703DA18}" srcOrd="1" destOrd="0" presId="urn:microsoft.com/office/officeart/2005/8/layout/hierarchy3"/>
    <dgm:cxn modelId="{05BAB5C5-9D99-427C-BD0F-3B2A615B6995}" type="presParOf" srcId="{FE98E32F-DE70-4C7E-8C47-6E9A5703DA18}" destId="{04C77115-C3BD-483F-83CB-06A20EED6044}" srcOrd="0" destOrd="0" presId="urn:microsoft.com/office/officeart/2005/8/layout/hierarchy3"/>
    <dgm:cxn modelId="{C58F7341-5794-41B4-8016-58458C630AE0}" type="presParOf" srcId="{04C77115-C3BD-483F-83CB-06A20EED6044}" destId="{3B7A94E5-C816-4EB2-BE5E-CA2F9588F604}" srcOrd="0" destOrd="0" presId="urn:microsoft.com/office/officeart/2005/8/layout/hierarchy3"/>
    <dgm:cxn modelId="{AA34C907-FCFE-4671-8453-25AB011DFB7F}" type="presParOf" srcId="{04C77115-C3BD-483F-83CB-06A20EED6044}" destId="{8D370451-B21F-49B7-B06E-63FABEB58A4F}" srcOrd="1" destOrd="0" presId="urn:microsoft.com/office/officeart/2005/8/layout/hierarchy3"/>
    <dgm:cxn modelId="{1CC8BAF2-DE1A-4693-B0E9-7F782DE983FA}" type="presParOf" srcId="{FE98E32F-DE70-4C7E-8C47-6E9A5703DA18}" destId="{311CAEC7-C280-4278-B35E-8A1BB981283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C188EC-DA25-4164-99A8-277559E2D69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D7267E-D0F4-4F56-8806-21F723FC59D4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Строительство нового детского сада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AD8C9E-6AC1-413F-B887-E8A1CD2E7362}" type="parTrans" cxnId="{AD25F92E-DC64-466C-B7F9-FCB685425FA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18F9178-3369-4B22-A4B1-712E7AB55E51}" type="sibTrans" cxnId="{AD25F92E-DC64-466C-B7F9-FCB685425FA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42BFED7-B861-4CEB-BB6C-8F8295B9CEF7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Нашему детскому саду 55 лет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4D92F54-51E9-49D5-883A-D9E18B95B633}" type="parTrans" cxnId="{EA00134F-C340-4562-B4A3-E10C2BADE02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37A55A0-D635-4AD1-8C1C-478108C8EC68}" type="sibTrans" cxnId="{EA00134F-C340-4562-B4A3-E10C2BADE02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F42B6D0-309F-4845-8D5F-5ABDD9483978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smtClean="0">
              <a:latin typeface="Times New Roman" pitchFamily="18" charset="0"/>
              <a:cs typeface="Times New Roman" pitchFamily="18" charset="0"/>
            </a:rPr>
            <a:t>Награждение работников</a:t>
          </a:r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4E4763D-8094-411C-8A38-155B83460FF7}" type="parTrans" cxnId="{AC1153D8-5B1C-4025-80EB-82D8FE9B065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8169DEC-7B00-4B0D-B3D7-EE63AFF7C1FE}" type="sibTrans" cxnId="{AC1153D8-5B1C-4025-80EB-82D8FE9B065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2378543-4DD5-4440-A688-403A0B7C10B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Приобретение интерактивной песочницы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C2FD2FA-9755-40EB-99B2-AB13646BF74B}" type="parTrans" cxnId="{476D027E-BC0F-4793-921C-F32A76FABB8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1018B51-1F55-4DC9-9B09-EE5716EB7B39}" type="sibTrans" cxnId="{476D027E-BC0F-4793-921C-F32A76FABB8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FB0C0F5-BC1E-4435-A35D-20310E46D486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Приобретения мягкой мебели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CCEC846-7D86-4BA4-B79A-FB9E7FC61917}" type="parTrans" cxnId="{1B7F12B2-B2AF-4FE6-BC76-928171A61B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9FB0130-3322-4043-839D-2F410B17E640}" type="sibTrans" cxnId="{1B7F12B2-B2AF-4FE6-BC76-928171A61B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8544C3B-7C91-4BB0-8609-F588F7B7D499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Новые малые формы руками родителей и волонтеров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ED93A5B-3BAE-4ADE-B416-46456C56A894}" type="parTrans" cxnId="{CF8323B2-9595-4F5D-A55A-B596ADBAFF5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812A103-651C-403A-AACD-0CDFE2561853}" type="sibTrans" cxnId="{CF8323B2-9595-4F5D-A55A-B596ADBAFF5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8BD7FBB-A598-45B7-90F7-7AFE642882CC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Круглый стол с учителями начальных классов на тему « Мой родной якутский язык»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CF74951-C074-4CFB-A6A2-79D9F88D7553}" type="parTrans" cxnId="{9B9C23BF-0CEF-4B51-8707-03083C460ED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A869314-7B0F-4AF6-82E0-DB6851CD118F}" type="sibTrans" cxnId="{9B9C23BF-0CEF-4B51-8707-03083C460ED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0D106DD-02AD-4ACD-91D7-B63800AA83D7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Помощь ветеранам детского сада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66BC78D-A721-43C6-8B08-B62D385AA048}" type="parTrans" cxnId="{84B17F57-7A76-46BA-9BA0-93C9C995932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253334A-6DCA-4861-A537-844E8F3DB477}" type="sibTrans" cxnId="{84B17F57-7A76-46BA-9BA0-93C9C995932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38F5474-8D70-4428-AD23-AB1D8845BEA0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День детства, для учащихся 11 класса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BE8CCBB-47A3-41F6-9D35-3488C05D6362}" type="parTrans" cxnId="{7F951FCB-B8EE-4340-BF05-D0E3604A1E1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940E3C-B7B5-4C80-8999-2C2778EEF5F4}" type="sibTrans" cxnId="{7F951FCB-B8EE-4340-BF05-D0E3604A1E1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341E7F1-0702-496E-A669-E8C34BC593BB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Открытие года Педагога и наставника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AADB2C-350F-4241-A390-2E5ACF59B04A}" type="parTrans" cxnId="{052B4944-A86C-4E2A-9322-D2F93105E5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191E49D-64AB-4E33-89A9-28116D65D93B}" type="sibTrans" cxnId="{052B4944-A86C-4E2A-9322-D2F93105E5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65D4F93-28A4-4D71-BD98-1FAD378CD0D9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День открытых дверей «Семейные традиции», посвященный году семьи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1C758C3-C056-4EAE-AA11-7A4D4B60B187}" type="parTrans" cxnId="{235CAFAA-7462-4E57-9FE8-9E0EA478526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39B9D42-1109-4E3D-9F57-57C6E1D60C38}" type="sibTrans" cxnId="{235CAFAA-7462-4E57-9FE8-9E0EA478526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FE5DEC-9E57-446F-A4DC-EFC63A60EF0D}" type="pres">
      <dgm:prSet presAssocID="{C3C188EC-DA25-4164-99A8-277559E2D69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557B94-CE79-492A-86EB-DF1D24E0D38A}" type="pres">
      <dgm:prSet presAssocID="{D4D7267E-D0F4-4F56-8806-21F723FC59D4}" presName="node" presStyleLbl="node1" presStyleIdx="0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3EA2E45C-C46D-4C91-A46C-67B0C503CA43}" type="pres">
      <dgm:prSet presAssocID="{618F9178-3369-4B22-A4B1-712E7AB55E51}" presName="sibTrans" presStyleCnt="0"/>
      <dgm:spPr/>
    </dgm:pt>
    <dgm:pt modelId="{DCE7148B-00CC-47E5-A6AB-AC56655FB383}" type="pres">
      <dgm:prSet presAssocID="{542BFED7-B861-4CEB-BB6C-8F8295B9CEF7}" presName="node" presStyleLbl="node1" presStyleIdx="1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84D0A11A-D627-45C1-9A01-6CE5C003ACA3}" type="pres">
      <dgm:prSet presAssocID="{137A55A0-D635-4AD1-8C1C-478108C8EC68}" presName="sibTrans" presStyleCnt="0"/>
      <dgm:spPr/>
    </dgm:pt>
    <dgm:pt modelId="{6E3DA39F-518E-4DC3-9FAD-E895628630CC}" type="pres">
      <dgm:prSet presAssocID="{BF42B6D0-309F-4845-8D5F-5ABDD9483978}" presName="node" presStyleLbl="node1" presStyleIdx="2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61596749-BFA9-4993-8BB7-0973977D335B}" type="pres">
      <dgm:prSet presAssocID="{A8169DEC-7B00-4B0D-B3D7-EE63AFF7C1FE}" presName="sibTrans" presStyleCnt="0"/>
      <dgm:spPr/>
    </dgm:pt>
    <dgm:pt modelId="{2626F86E-AE7B-4088-8299-EC87C99B4313}" type="pres">
      <dgm:prSet presAssocID="{C2378543-4DD5-4440-A688-403A0B7C10BF}" presName="node" presStyleLbl="node1" presStyleIdx="3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31D5794B-8E08-4EE3-B0DA-067149C37488}" type="pres">
      <dgm:prSet presAssocID="{21018B51-1F55-4DC9-9B09-EE5716EB7B39}" presName="sibTrans" presStyleCnt="0"/>
      <dgm:spPr/>
    </dgm:pt>
    <dgm:pt modelId="{12117074-0990-4783-BEDF-793009E2DC59}" type="pres">
      <dgm:prSet presAssocID="{7FB0C0F5-BC1E-4435-A35D-20310E46D486}" presName="node" presStyleLbl="node1" presStyleIdx="4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600B453A-86FE-46B9-B5DD-1C856F145C2E}" type="pres">
      <dgm:prSet presAssocID="{49FB0130-3322-4043-839D-2F410B17E640}" presName="sibTrans" presStyleCnt="0"/>
      <dgm:spPr/>
    </dgm:pt>
    <dgm:pt modelId="{1055D62C-A760-432C-A44E-B72F561C4C5D}" type="pres">
      <dgm:prSet presAssocID="{88544C3B-7C91-4BB0-8609-F588F7B7D499}" presName="node" presStyleLbl="node1" presStyleIdx="5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2D3C0196-9D06-40F8-A00D-1C461E920498}" type="pres">
      <dgm:prSet presAssocID="{6812A103-651C-403A-AACD-0CDFE2561853}" presName="sibTrans" presStyleCnt="0"/>
      <dgm:spPr/>
    </dgm:pt>
    <dgm:pt modelId="{4A00E104-0981-407D-9AC4-976C567442B3}" type="pres">
      <dgm:prSet presAssocID="{78BD7FBB-A598-45B7-90F7-7AFE642882CC}" presName="node" presStyleLbl="node1" presStyleIdx="6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CF3B01CB-98ED-441B-8C6E-7848A65F69CA}" type="pres">
      <dgm:prSet presAssocID="{3A869314-7B0F-4AF6-82E0-DB6851CD118F}" presName="sibTrans" presStyleCnt="0"/>
      <dgm:spPr/>
    </dgm:pt>
    <dgm:pt modelId="{AF77C572-D7EE-48A2-886F-D2E0C48B7EAC}" type="pres">
      <dgm:prSet presAssocID="{40D106DD-02AD-4ACD-91D7-B63800AA83D7}" presName="node" presStyleLbl="node1" presStyleIdx="7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D89F0A2A-9AFA-43FD-9148-07BAA6503ED0}" type="pres">
      <dgm:prSet presAssocID="{7253334A-6DCA-4861-A537-844E8F3DB477}" presName="sibTrans" presStyleCnt="0"/>
      <dgm:spPr/>
    </dgm:pt>
    <dgm:pt modelId="{507AF793-272B-41BE-994B-851A603C3827}" type="pres">
      <dgm:prSet presAssocID="{F38F5474-8D70-4428-AD23-AB1D8845BEA0}" presName="node" presStyleLbl="node1" presStyleIdx="8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2CB64E96-4DAA-4081-968B-B41C920A7245}" type="pres">
      <dgm:prSet presAssocID="{95940E3C-B7B5-4C80-8999-2C2778EEF5F4}" presName="sibTrans" presStyleCnt="0"/>
      <dgm:spPr/>
    </dgm:pt>
    <dgm:pt modelId="{407B9BFE-90EF-4B34-8769-A9D3C428E03B}" type="pres">
      <dgm:prSet presAssocID="{7341E7F1-0702-496E-A669-E8C34BC593BB}" presName="node" presStyleLbl="node1" presStyleIdx="9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6BCF39A0-61B9-416D-9347-CF4E60BEEBBE}" type="pres">
      <dgm:prSet presAssocID="{1191E49D-64AB-4E33-89A9-28116D65D93B}" presName="sibTrans" presStyleCnt="0"/>
      <dgm:spPr/>
    </dgm:pt>
    <dgm:pt modelId="{4AE97008-49F2-4E5D-808C-3C72EBF45076}" type="pres">
      <dgm:prSet presAssocID="{665D4F93-28A4-4D71-BD98-1FAD378CD0D9}" presName="node" presStyleLbl="node1" presStyleIdx="10" presStyleCnt="1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</dgm:ptLst>
  <dgm:cxnLst>
    <dgm:cxn modelId="{052B4944-A86C-4E2A-9322-D2F93105E503}" srcId="{C3C188EC-DA25-4164-99A8-277559E2D690}" destId="{7341E7F1-0702-496E-A669-E8C34BC593BB}" srcOrd="9" destOrd="0" parTransId="{ADAADB2C-350F-4241-A390-2E5ACF59B04A}" sibTransId="{1191E49D-64AB-4E33-89A9-28116D65D93B}"/>
    <dgm:cxn modelId="{9B9C23BF-0CEF-4B51-8707-03083C460ED1}" srcId="{C3C188EC-DA25-4164-99A8-277559E2D690}" destId="{78BD7FBB-A598-45B7-90F7-7AFE642882CC}" srcOrd="6" destOrd="0" parTransId="{9CF74951-C074-4CFB-A6A2-79D9F88D7553}" sibTransId="{3A869314-7B0F-4AF6-82E0-DB6851CD118F}"/>
    <dgm:cxn modelId="{D18FA01E-8B18-459C-824B-255F4D1EF2BD}" type="presOf" srcId="{40D106DD-02AD-4ACD-91D7-B63800AA83D7}" destId="{AF77C572-D7EE-48A2-886F-D2E0C48B7EAC}" srcOrd="0" destOrd="0" presId="urn:microsoft.com/office/officeart/2005/8/layout/default"/>
    <dgm:cxn modelId="{A29AE761-F431-4A01-8CC5-1ABF4226FCD0}" type="presOf" srcId="{D4D7267E-D0F4-4F56-8806-21F723FC59D4}" destId="{94557B94-CE79-492A-86EB-DF1D24E0D38A}" srcOrd="0" destOrd="0" presId="urn:microsoft.com/office/officeart/2005/8/layout/default"/>
    <dgm:cxn modelId="{3319E7B6-1A7B-464F-BA05-D2A23645C92B}" type="presOf" srcId="{542BFED7-B861-4CEB-BB6C-8F8295B9CEF7}" destId="{DCE7148B-00CC-47E5-A6AB-AC56655FB383}" srcOrd="0" destOrd="0" presId="urn:microsoft.com/office/officeart/2005/8/layout/default"/>
    <dgm:cxn modelId="{F2B1A5DF-88E5-4855-B97E-BE9A5220AE8B}" type="presOf" srcId="{C2378543-4DD5-4440-A688-403A0B7C10BF}" destId="{2626F86E-AE7B-4088-8299-EC87C99B4313}" srcOrd="0" destOrd="0" presId="urn:microsoft.com/office/officeart/2005/8/layout/default"/>
    <dgm:cxn modelId="{F165B1D0-DBC0-49A6-894D-FAC86A60EC2D}" type="presOf" srcId="{7341E7F1-0702-496E-A669-E8C34BC593BB}" destId="{407B9BFE-90EF-4B34-8769-A9D3C428E03B}" srcOrd="0" destOrd="0" presId="urn:microsoft.com/office/officeart/2005/8/layout/default"/>
    <dgm:cxn modelId="{CF8323B2-9595-4F5D-A55A-B596ADBAFF5A}" srcId="{C3C188EC-DA25-4164-99A8-277559E2D690}" destId="{88544C3B-7C91-4BB0-8609-F588F7B7D499}" srcOrd="5" destOrd="0" parTransId="{1ED93A5B-3BAE-4ADE-B416-46456C56A894}" sibTransId="{6812A103-651C-403A-AACD-0CDFE2561853}"/>
    <dgm:cxn modelId="{AD25F92E-DC64-466C-B7F9-FCB685425FA3}" srcId="{C3C188EC-DA25-4164-99A8-277559E2D690}" destId="{D4D7267E-D0F4-4F56-8806-21F723FC59D4}" srcOrd="0" destOrd="0" parTransId="{8EAD8C9E-6AC1-413F-B887-E8A1CD2E7362}" sibTransId="{618F9178-3369-4B22-A4B1-712E7AB55E51}"/>
    <dgm:cxn modelId="{8A34FB67-E6A7-4665-B33E-1274F6559F69}" type="presOf" srcId="{C3C188EC-DA25-4164-99A8-277559E2D690}" destId="{CCFE5DEC-9E57-446F-A4DC-EFC63A60EF0D}" srcOrd="0" destOrd="0" presId="urn:microsoft.com/office/officeart/2005/8/layout/default"/>
    <dgm:cxn modelId="{84B17F57-7A76-46BA-9BA0-93C9C9959321}" srcId="{C3C188EC-DA25-4164-99A8-277559E2D690}" destId="{40D106DD-02AD-4ACD-91D7-B63800AA83D7}" srcOrd="7" destOrd="0" parTransId="{666BC78D-A721-43C6-8B08-B62D385AA048}" sibTransId="{7253334A-6DCA-4861-A537-844E8F3DB477}"/>
    <dgm:cxn modelId="{37F5D055-565B-4921-B8AF-8CED0F6683E2}" type="presOf" srcId="{BF42B6D0-309F-4845-8D5F-5ABDD9483978}" destId="{6E3DA39F-518E-4DC3-9FAD-E895628630CC}" srcOrd="0" destOrd="0" presId="urn:microsoft.com/office/officeart/2005/8/layout/default"/>
    <dgm:cxn modelId="{CB56F108-8212-4B66-B31D-3B45D4E82735}" type="presOf" srcId="{7FB0C0F5-BC1E-4435-A35D-20310E46D486}" destId="{12117074-0990-4783-BEDF-793009E2DC59}" srcOrd="0" destOrd="0" presId="urn:microsoft.com/office/officeart/2005/8/layout/default"/>
    <dgm:cxn modelId="{AC1153D8-5B1C-4025-80EB-82D8FE9B065E}" srcId="{C3C188EC-DA25-4164-99A8-277559E2D690}" destId="{BF42B6D0-309F-4845-8D5F-5ABDD9483978}" srcOrd="2" destOrd="0" parTransId="{D4E4763D-8094-411C-8A38-155B83460FF7}" sibTransId="{A8169DEC-7B00-4B0D-B3D7-EE63AFF7C1FE}"/>
    <dgm:cxn modelId="{476D027E-BC0F-4793-921C-F32A76FABB8A}" srcId="{C3C188EC-DA25-4164-99A8-277559E2D690}" destId="{C2378543-4DD5-4440-A688-403A0B7C10BF}" srcOrd="3" destOrd="0" parTransId="{AC2FD2FA-9755-40EB-99B2-AB13646BF74B}" sibTransId="{21018B51-1F55-4DC9-9B09-EE5716EB7B39}"/>
    <dgm:cxn modelId="{7F951FCB-B8EE-4340-BF05-D0E3604A1E1E}" srcId="{C3C188EC-DA25-4164-99A8-277559E2D690}" destId="{F38F5474-8D70-4428-AD23-AB1D8845BEA0}" srcOrd="8" destOrd="0" parTransId="{BBE8CCBB-47A3-41F6-9D35-3488C05D6362}" sibTransId="{95940E3C-B7B5-4C80-8999-2C2778EEF5F4}"/>
    <dgm:cxn modelId="{EA00134F-C340-4562-B4A3-E10C2BADE023}" srcId="{C3C188EC-DA25-4164-99A8-277559E2D690}" destId="{542BFED7-B861-4CEB-BB6C-8F8295B9CEF7}" srcOrd="1" destOrd="0" parTransId="{64D92F54-51E9-49D5-883A-D9E18B95B633}" sibTransId="{137A55A0-D635-4AD1-8C1C-478108C8EC68}"/>
    <dgm:cxn modelId="{0DFA9062-D31A-4E9B-BD4E-71FD679F806F}" type="presOf" srcId="{78BD7FBB-A598-45B7-90F7-7AFE642882CC}" destId="{4A00E104-0981-407D-9AC4-976C567442B3}" srcOrd="0" destOrd="0" presId="urn:microsoft.com/office/officeart/2005/8/layout/default"/>
    <dgm:cxn modelId="{1B7F12B2-B2AF-4FE6-BC76-928171A61B6D}" srcId="{C3C188EC-DA25-4164-99A8-277559E2D690}" destId="{7FB0C0F5-BC1E-4435-A35D-20310E46D486}" srcOrd="4" destOrd="0" parTransId="{2CCEC846-7D86-4BA4-B79A-FB9E7FC61917}" sibTransId="{49FB0130-3322-4043-839D-2F410B17E640}"/>
    <dgm:cxn modelId="{AF12401B-051A-4A23-86E7-6CCAF531BE29}" type="presOf" srcId="{665D4F93-28A4-4D71-BD98-1FAD378CD0D9}" destId="{4AE97008-49F2-4E5D-808C-3C72EBF45076}" srcOrd="0" destOrd="0" presId="urn:microsoft.com/office/officeart/2005/8/layout/default"/>
    <dgm:cxn modelId="{235CAFAA-7462-4E57-9FE8-9E0EA4785260}" srcId="{C3C188EC-DA25-4164-99A8-277559E2D690}" destId="{665D4F93-28A4-4D71-BD98-1FAD378CD0D9}" srcOrd="10" destOrd="0" parTransId="{E1C758C3-C056-4EAE-AA11-7A4D4B60B187}" sibTransId="{539B9D42-1109-4E3D-9F57-57C6E1D60C38}"/>
    <dgm:cxn modelId="{268C9223-6952-4C8B-9CCB-D97059E20A42}" type="presOf" srcId="{88544C3B-7C91-4BB0-8609-F588F7B7D499}" destId="{1055D62C-A760-432C-A44E-B72F561C4C5D}" srcOrd="0" destOrd="0" presId="urn:microsoft.com/office/officeart/2005/8/layout/default"/>
    <dgm:cxn modelId="{E8FC5796-7805-4B40-A0C9-4814C8E02218}" type="presOf" srcId="{F38F5474-8D70-4428-AD23-AB1D8845BEA0}" destId="{507AF793-272B-41BE-994B-851A603C3827}" srcOrd="0" destOrd="0" presId="urn:microsoft.com/office/officeart/2005/8/layout/default"/>
    <dgm:cxn modelId="{40FDAF3C-151C-42E9-B4E8-598920856A76}" type="presParOf" srcId="{CCFE5DEC-9E57-446F-A4DC-EFC63A60EF0D}" destId="{94557B94-CE79-492A-86EB-DF1D24E0D38A}" srcOrd="0" destOrd="0" presId="urn:microsoft.com/office/officeart/2005/8/layout/default"/>
    <dgm:cxn modelId="{EFDD9CB6-F6E2-48EF-A8C3-851889BDDD6D}" type="presParOf" srcId="{CCFE5DEC-9E57-446F-A4DC-EFC63A60EF0D}" destId="{3EA2E45C-C46D-4C91-A46C-67B0C503CA43}" srcOrd="1" destOrd="0" presId="urn:microsoft.com/office/officeart/2005/8/layout/default"/>
    <dgm:cxn modelId="{16371B80-A05E-4CDD-BCD5-6E2AF077BB8E}" type="presParOf" srcId="{CCFE5DEC-9E57-446F-A4DC-EFC63A60EF0D}" destId="{DCE7148B-00CC-47E5-A6AB-AC56655FB383}" srcOrd="2" destOrd="0" presId="urn:microsoft.com/office/officeart/2005/8/layout/default"/>
    <dgm:cxn modelId="{1AC1FF23-CF7A-42F3-9AEB-90DBED938530}" type="presParOf" srcId="{CCFE5DEC-9E57-446F-A4DC-EFC63A60EF0D}" destId="{84D0A11A-D627-45C1-9A01-6CE5C003ACA3}" srcOrd="3" destOrd="0" presId="urn:microsoft.com/office/officeart/2005/8/layout/default"/>
    <dgm:cxn modelId="{6D50F61D-3208-4230-90C9-CBE5EE1A5E3D}" type="presParOf" srcId="{CCFE5DEC-9E57-446F-A4DC-EFC63A60EF0D}" destId="{6E3DA39F-518E-4DC3-9FAD-E895628630CC}" srcOrd="4" destOrd="0" presId="urn:microsoft.com/office/officeart/2005/8/layout/default"/>
    <dgm:cxn modelId="{4503DE78-C9BA-4F77-BDE3-D1B2B1489B46}" type="presParOf" srcId="{CCFE5DEC-9E57-446F-A4DC-EFC63A60EF0D}" destId="{61596749-BFA9-4993-8BB7-0973977D335B}" srcOrd="5" destOrd="0" presId="urn:microsoft.com/office/officeart/2005/8/layout/default"/>
    <dgm:cxn modelId="{0BBE0723-6FBC-4A5C-B6F3-3767B06F569A}" type="presParOf" srcId="{CCFE5DEC-9E57-446F-A4DC-EFC63A60EF0D}" destId="{2626F86E-AE7B-4088-8299-EC87C99B4313}" srcOrd="6" destOrd="0" presId="urn:microsoft.com/office/officeart/2005/8/layout/default"/>
    <dgm:cxn modelId="{9238D47E-EE69-4D29-BE4B-955FF9C465C2}" type="presParOf" srcId="{CCFE5DEC-9E57-446F-A4DC-EFC63A60EF0D}" destId="{31D5794B-8E08-4EE3-B0DA-067149C37488}" srcOrd="7" destOrd="0" presId="urn:microsoft.com/office/officeart/2005/8/layout/default"/>
    <dgm:cxn modelId="{75D75B91-6A6B-4945-B803-5EE6DD56B2CC}" type="presParOf" srcId="{CCFE5DEC-9E57-446F-A4DC-EFC63A60EF0D}" destId="{12117074-0990-4783-BEDF-793009E2DC59}" srcOrd="8" destOrd="0" presId="urn:microsoft.com/office/officeart/2005/8/layout/default"/>
    <dgm:cxn modelId="{B3DE7A17-BE01-47F9-ADBE-D147145341D2}" type="presParOf" srcId="{CCFE5DEC-9E57-446F-A4DC-EFC63A60EF0D}" destId="{600B453A-86FE-46B9-B5DD-1C856F145C2E}" srcOrd="9" destOrd="0" presId="urn:microsoft.com/office/officeart/2005/8/layout/default"/>
    <dgm:cxn modelId="{47B3BA9B-D1F2-4361-AEC3-4FC73A22010A}" type="presParOf" srcId="{CCFE5DEC-9E57-446F-A4DC-EFC63A60EF0D}" destId="{1055D62C-A760-432C-A44E-B72F561C4C5D}" srcOrd="10" destOrd="0" presId="urn:microsoft.com/office/officeart/2005/8/layout/default"/>
    <dgm:cxn modelId="{65EF7385-D3F1-43A3-AEF5-D7DBEDEA1F64}" type="presParOf" srcId="{CCFE5DEC-9E57-446F-A4DC-EFC63A60EF0D}" destId="{2D3C0196-9D06-40F8-A00D-1C461E920498}" srcOrd="11" destOrd="0" presId="urn:microsoft.com/office/officeart/2005/8/layout/default"/>
    <dgm:cxn modelId="{0636412E-6CDE-48AF-AFD7-25C72482574F}" type="presParOf" srcId="{CCFE5DEC-9E57-446F-A4DC-EFC63A60EF0D}" destId="{4A00E104-0981-407D-9AC4-976C567442B3}" srcOrd="12" destOrd="0" presId="urn:microsoft.com/office/officeart/2005/8/layout/default"/>
    <dgm:cxn modelId="{D8E12631-3226-41BA-82A8-CB55A57FB6F8}" type="presParOf" srcId="{CCFE5DEC-9E57-446F-A4DC-EFC63A60EF0D}" destId="{CF3B01CB-98ED-441B-8C6E-7848A65F69CA}" srcOrd="13" destOrd="0" presId="urn:microsoft.com/office/officeart/2005/8/layout/default"/>
    <dgm:cxn modelId="{2D35FD53-71E2-4B1D-8391-B7C6231E176A}" type="presParOf" srcId="{CCFE5DEC-9E57-446F-A4DC-EFC63A60EF0D}" destId="{AF77C572-D7EE-48A2-886F-D2E0C48B7EAC}" srcOrd="14" destOrd="0" presId="urn:microsoft.com/office/officeart/2005/8/layout/default"/>
    <dgm:cxn modelId="{210830C2-747F-480B-8E18-2A0F9BCE4DC2}" type="presParOf" srcId="{CCFE5DEC-9E57-446F-A4DC-EFC63A60EF0D}" destId="{D89F0A2A-9AFA-43FD-9148-07BAA6503ED0}" srcOrd="15" destOrd="0" presId="urn:microsoft.com/office/officeart/2005/8/layout/default"/>
    <dgm:cxn modelId="{637298B0-7CDA-448C-8406-4200852BA446}" type="presParOf" srcId="{CCFE5DEC-9E57-446F-A4DC-EFC63A60EF0D}" destId="{507AF793-272B-41BE-994B-851A603C3827}" srcOrd="16" destOrd="0" presId="urn:microsoft.com/office/officeart/2005/8/layout/default"/>
    <dgm:cxn modelId="{59F1B136-A0BB-42A1-AB95-2A42B3E26AEB}" type="presParOf" srcId="{CCFE5DEC-9E57-446F-A4DC-EFC63A60EF0D}" destId="{2CB64E96-4DAA-4081-968B-B41C920A7245}" srcOrd="17" destOrd="0" presId="urn:microsoft.com/office/officeart/2005/8/layout/default"/>
    <dgm:cxn modelId="{85E7BCDB-B909-4DFF-999A-92F067A6C7D4}" type="presParOf" srcId="{CCFE5DEC-9E57-446F-A4DC-EFC63A60EF0D}" destId="{407B9BFE-90EF-4B34-8769-A9D3C428E03B}" srcOrd="18" destOrd="0" presId="urn:microsoft.com/office/officeart/2005/8/layout/default"/>
    <dgm:cxn modelId="{7425DCF2-61E7-4F02-AF97-CEFEF6F98BF5}" type="presParOf" srcId="{CCFE5DEC-9E57-446F-A4DC-EFC63A60EF0D}" destId="{6BCF39A0-61B9-416D-9347-CF4E60BEEBBE}" srcOrd="19" destOrd="0" presId="urn:microsoft.com/office/officeart/2005/8/layout/default"/>
    <dgm:cxn modelId="{1F14E921-4D56-4C44-BB41-33E6D69FE985}" type="presParOf" srcId="{CCFE5DEC-9E57-446F-A4DC-EFC63A60EF0D}" destId="{4AE97008-49F2-4E5D-808C-3C72EBF45076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AE3085-05FF-4B46-BF2C-D459993E79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46516F-C335-4864-9168-15A762D59B8D}">
      <dgm:prSet/>
      <dgm:spPr/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Данилова Ия </a:t>
          </a:r>
          <a:r>
            <a:rPr lang="ru-RU" dirty="0" smtClean="0"/>
            <a:t>Ивановна-воспитатель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высшей категории,</a:t>
          </a:r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отличник образования, награждена «За вклад дошкольного образования»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33E721-97E2-4B2F-B674-8D6D0FD32DAC}" type="parTrans" cxnId="{F5C38700-0F2A-4B23-A0BB-B777D94DBA3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9D7032-73C1-44B1-B462-1D7E14BD474C}" type="sibTrans" cxnId="{F5C38700-0F2A-4B23-A0BB-B777D94DBA3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60E6340-98E5-49FB-97F8-C771FBE7324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Иванова Евдокия Филипповна –воспитатель первой квалификационной категории, отличник образования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0605DB-F65E-41B6-BEDB-4D38053CB8C5}" type="parTrans" cxnId="{AAA3B4B3-0B65-4111-A0ED-4FF11618D07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EEBF837-CBEC-4985-A8EC-4B3A7FF5B507}" type="sibTrans" cxnId="{AAA3B4B3-0B65-4111-A0ED-4FF11618D07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C8951DF-2283-43F0-A73B-C48C227B2FAD}" type="pres">
      <dgm:prSet presAssocID="{B9AE3085-05FF-4B46-BF2C-D459993E79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93F58E-7150-4B0E-A8AD-77F668A099E0}" type="pres">
      <dgm:prSet presAssocID="{AF46516F-C335-4864-9168-15A762D59B8D}" presName="parentText" presStyleLbl="node1" presStyleIdx="0" presStyleCnt="2">
        <dgm:presLayoutVars>
          <dgm:chMax val="0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69F239F6-28C2-436F-A855-3BACB66BC22D}" type="pres">
      <dgm:prSet presAssocID="{759D7032-73C1-44B1-B462-1D7E14BD474C}" presName="spacer" presStyleCnt="0"/>
      <dgm:spPr/>
    </dgm:pt>
    <dgm:pt modelId="{65BCD750-E526-4B30-B003-3B17D114F3BA}" type="pres">
      <dgm:prSet presAssocID="{B60E6340-98E5-49FB-97F8-C771FBE73245}" presName="parentText" presStyleLbl="node1" presStyleIdx="1" presStyleCnt="2">
        <dgm:presLayoutVars>
          <dgm:chMax val="0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AAA3B4B3-0B65-4111-A0ED-4FF11618D07C}" srcId="{B9AE3085-05FF-4B46-BF2C-D459993E7952}" destId="{B60E6340-98E5-49FB-97F8-C771FBE73245}" srcOrd="1" destOrd="0" parTransId="{C50605DB-F65E-41B6-BEDB-4D38053CB8C5}" sibTransId="{FEEBF837-CBEC-4985-A8EC-4B3A7FF5B507}"/>
    <dgm:cxn modelId="{DCE3A83F-8241-4A5C-9AC2-2B2E1C8E13AA}" type="presOf" srcId="{B60E6340-98E5-49FB-97F8-C771FBE73245}" destId="{65BCD750-E526-4B30-B003-3B17D114F3BA}" srcOrd="0" destOrd="0" presId="urn:microsoft.com/office/officeart/2005/8/layout/vList2"/>
    <dgm:cxn modelId="{641EF99D-DBCB-405A-A824-B52DDED55AD2}" type="presOf" srcId="{AF46516F-C335-4864-9168-15A762D59B8D}" destId="{A793F58E-7150-4B0E-A8AD-77F668A099E0}" srcOrd="0" destOrd="0" presId="urn:microsoft.com/office/officeart/2005/8/layout/vList2"/>
    <dgm:cxn modelId="{44E25F2B-9218-4C56-9197-1ED416F69FD2}" type="presOf" srcId="{B9AE3085-05FF-4B46-BF2C-D459993E7952}" destId="{EC8951DF-2283-43F0-A73B-C48C227B2FAD}" srcOrd="0" destOrd="0" presId="urn:microsoft.com/office/officeart/2005/8/layout/vList2"/>
    <dgm:cxn modelId="{F5C38700-0F2A-4B23-A0BB-B777D94DBA38}" srcId="{B9AE3085-05FF-4B46-BF2C-D459993E7952}" destId="{AF46516F-C335-4864-9168-15A762D59B8D}" srcOrd="0" destOrd="0" parTransId="{9E33E721-97E2-4B2F-B674-8D6D0FD32DAC}" sibTransId="{759D7032-73C1-44B1-B462-1D7E14BD474C}"/>
    <dgm:cxn modelId="{E9DDA065-4C3B-43FB-8C71-D44B6ED554D8}" type="presParOf" srcId="{EC8951DF-2283-43F0-A73B-C48C227B2FAD}" destId="{A793F58E-7150-4B0E-A8AD-77F668A099E0}" srcOrd="0" destOrd="0" presId="urn:microsoft.com/office/officeart/2005/8/layout/vList2"/>
    <dgm:cxn modelId="{E093EE44-E31F-43FB-A1CD-AB79D6BFE5FC}" type="presParOf" srcId="{EC8951DF-2283-43F0-A73B-C48C227B2FAD}" destId="{69F239F6-28C2-436F-A855-3BACB66BC22D}" srcOrd="1" destOrd="0" presId="urn:microsoft.com/office/officeart/2005/8/layout/vList2"/>
    <dgm:cxn modelId="{2D11668B-3324-41A7-8F16-05ED9F25B02B}" type="presParOf" srcId="{EC8951DF-2283-43F0-A73B-C48C227B2FAD}" destId="{65BCD750-E526-4B30-B003-3B17D114F3BA}" srcOrd="2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F4122A-1827-44C0-BAA7-B8DFA0890B3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FF78D3B-2F46-431C-A605-91D2BCF8AF69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АК «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Алроса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3C6D302-4138-4D12-9AF5-A48FA7CE9B57}" type="parTrans" cxnId="{626B52F1-BAEE-4919-9206-8458ED7A90B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36E82B5-4F3A-4A01-8962-BE38C3AF1C4C}" type="sibTrans" cxnId="{626B52F1-BAEE-4919-9206-8458ED7A90B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32B145D-327D-4A13-9C50-8AB648EF0731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Администрация </a:t>
          </a:r>
          <a:endParaRPr lang="en-US" sz="2000" b="1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Мирнинского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0187973-5124-4E87-B29C-602AB51104B9}" type="parTrans" cxnId="{A8402448-5C56-42CB-92B4-B809D312461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C478B80-C142-4B3C-B73D-4AAD3A6FEB8C}" type="sibTrans" cxnId="{A8402448-5C56-42CB-92B4-B809D312461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C1DDDD1-DFBC-4E32-9F4F-5DA0078A0133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РНГ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82673B0-CBB9-4D0E-BEDB-4C713ED608AB}" type="parTrans" cxnId="{805E7452-0F96-4876-9F53-1C3D178E7AA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1971CC-CA19-45AB-A5A0-459870023C9C}" type="sibTrans" cxnId="{805E7452-0F96-4876-9F53-1C3D178E7AA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4A59AD-7449-4413-97D8-B38CBC8FC328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ТЮНГД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4BF22FE-BF6E-4A34-BFED-436C8115F255}" type="parTrans" cxnId="{77215BC0-A6D7-41B3-996E-C030DEDB087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E42D6A2-2FCE-4BFD-9B14-A8FC6FB60AA4}" type="sibTrans" cxnId="{77215BC0-A6D7-41B3-996E-C030DEDB087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BADD28D-07C5-4B61-83B2-11991152DD3D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РОМН «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Ботуобия</a:t>
          </a:r>
          <a:r>
            <a:rPr lang="ru-RU" sz="25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500" dirty="0">
            <a:latin typeface="Times New Roman" pitchFamily="18" charset="0"/>
            <a:cs typeface="Times New Roman" pitchFamily="18" charset="0"/>
          </a:endParaRPr>
        </a:p>
      </dgm:t>
    </dgm:pt>
    <dgm:pt modelId="{4E5897FB-D85D-4D33-8CC2-1F1611B4B796}" type="parTrans" cxnId="{EFCFF449-2EED-4502-86C3-AE579A8C125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228785-7E05-4357-820E-B058938E8AAC}" type="sibTrans" cxnId="{EFCFF449-2EED-4502-86C3-AE579A8C125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A77F4F-76D1-49A4-8CD7-6EB8F45FBE03}" type="pres">
      <dgm:prSet presAssocID="{99F4122A-1827-44C0-BAA7-B8DFA0890B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4BD321-EA45-490D-8694-E29DE8B95519}" type="pres">
      <dgm:prSet presAssocID="{1FF78D3B-2F46-431C-A605-91D2BCF8AF6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6BA14-2218-437C-86B5-8658E88C29EB}" type="pres">
      <dgm:prSet presAssocID="{036E82B5-4F3A-4A01-8962-BE38C3AF1C4C}" presName="sibTrans" presStyleCnt="0"/>
      <dgm:spPr/>
    </dgm:pt>
    <dgm:pt modelId="{83C6B8C8-A44F-4469-8DD9-567A4E6C74E6}" type="pres">
      <dgm:prSet presAssocID="{332B145D-327D-4A13-9C50-8AB648EF073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829A6-13E1-4C4C-BCDA-240EBB44C3E5}" type="pres">
      <dgm:prSet presAssocID="{AC478B80-C142-4B3C-B73D-4AAD3A6FEB8C}" presName="sibTrans" presStyleCnt="0"/>
      <dgm:spPr/>
    </dgm:pt>
    <dgm:pt modelId="{D5B72251-E5C9-4071-AB21-1AF8A9B0E745}" type="pres">
      <dgm:prSet presAssocID="{1C1DDDD1-DFBC-4E32-9F4F-5DA0078A013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22027-CAA9-42F9-845D-BC07E9E8FC18}" type="pres">
      <dgm:prSet presAssocID="{D71971CC-CA19-45AB-A5A0-459870023C9C}" presName="sibTrans" presStyleCnt="0"/>
      <dgm:spPr/>
    </dgm:pt>
    <dgm:pt modelId="{0E27DC82-9FAA-4AC9-A6B4-CBBD55263B73}" type="pres">
      <dgm:prSet presAssocID="{894A59AD-7449-4413-97D8-B38CBC8FC32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96F70-9335-4095-B4F0-2BA17DCCD042}" type="pres">
      <dgm:prSet presAssocID="{FE42D6A2-2FCE-4BFD-9B14-A8FC6FB60AA4}" presName="sibTrans" presStyleCnt="0"/>
      <dgm:spPr/>
    </dgm:pt>
    <dgm:pt modelId="{09373960-B4F8-40E7-866F-42E3BE5C81A2}" type="pres">
      <dgm:prSet presAssocID="{9BADD28D-07C5-4B61-83B2-11991152DD3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05DAD-2571-49DE-8EEF-E65A76B71A24}" type="presOf" srcId="{894A59AD-7449-4413-97D8-B38CBC8FC328}" destId="{0E27DC82-9FAA-4AC9-A6B4-CBBD55263B73}" srcOrd="0" destOrd="0" presId="urn:microsoft.com/office/officeart/2005/8/layout/default"/>
    <dgm:cxn modelId="{EFCFF449-2EED-4502-86C3-AE579A8C125C}" srcId="{99F4122A-1827-44C0-BAA7-B8DFA0890B32}" destId="{9BADD28D-07C5-4B61-83B2-11991152DD3D}" srcOrd="4" destOrd="0" parTransId="{4E5897FB-D85D-4D33-8CC2-1F1611B4B796}" sibTransId="{55228785-7E05-4357-820E-B058938E8AAC}"/>
    <dgm:cxn modelId="{17ED6AE4-5A14-4C1F-8B72-F98258E98406}" type="presOf" srcId="{9BADD28D-07C5-4B61-83B2-11991152DD3D}" destId="{09373960-B4F8-40E7-866F-42E3BE5C81A2}" srcOrd="0" destOrd="0" presId="urn:microsoft.com/office/officeart/2005/8/layout/default"/>
    <dgm:cxn modelId="{77215BC0-A6D7-41B3-996E-C030DEDB087A}" srcId="{99F4122A-1827-44C0-BAA7-B8DFA0890B32}" destId="{894A59AD-7449-4413-97D8-B38CBC8FC328}" srcOrd="3" destOrd="0" parTransId="{04BF22FE-BF6E-4A34-BFED-436C8115F255}" sibTransId="{FE42D6A2-2FCE-4BFD-9B14-A8FC6FB60AA4}"/>
    <dgm:cxn modelId="{F2AF9757-C60D-4D54-8A5C-D6084D42C67D}" type="presOf" srcId="{1FF78D3B-2F46-431C-A605-91D2BCF8AF69}" destId="{E34BD321-EA45-490D-8694-E29DE8B95519}" srcOrd="0" destOrd="0" presId="urn:microsoft.com/office/officeart/2005/8/layout/default"/>
    <dgm:cxn modelId="{913B0C93-E75D-4427-A841-77E0B025F342}" type="presOf" srcId="{1C1DDDD1-DFBC-4E32-9F4F-5DA0078A0133}" destId="{D5B72251-E5C9-4071-AB21-1AF8A9B0E745}" srcOrd="0" destOrd="0" presId="urn:microsoft.com/office/officeart/2005/8/layout/default"/>
    <dgm:cxn modelId="{805E7452-0F96-4876-9F53-1C3D178E7AA8}" srcId="{99F4122A-1827-44C0-BAA7-B8DFA0890B32}" destId="{1C1DDDD1-DFBC-4E32-9F4F-5DA0078A0133}" srcOrd="2" destOrd="0" parTransId="{582673B0-CBB9-4D0E-BEDB-4C713ED608AB}" sibTransId="{D71971CC-CA19-45AB-A5A0-459870023C9C}"/>
    <dgm:cxn modelId="{626B52F1-BAEE-4919-9206-8458ED7A90BF}" srcId="{99F4122A-1827-44C0-BAA7-B8DFA0890B32}" destId="{1FF78D3B-2F46-431C-A605-91D2BCF8AF69}" srcOrd="0" destOrd="0" parTransId="{53C6D302-4138-4D12-9AF5-A48FA7CE9B57}" sibTransId="{036E82B5-4F3A-4A01-8962-BE38C3AF1C4C}"/>
    <dgm:cxn modelId="{011E1048-39BE-47F3-B394-958418AD210C}" type="presOf" srcId="{99F4122A-1827-44C0-BAA7-B8DFA0890B32}" destId="{2EA77F4F-76D1-49A4-8CD7-6EB8F45FBE03}" srcOrd="0" destOrd="0" presId="urn:microsoft.com/office/officeart/2005/8/layout/default"/>
    <dgm:cxn modelId="{23DE71C9-A5B7-42D1-99FB-979445958844}" type="presOf" srcId="{332B145D-327D-4A13-9C50-8AB648EF0731}" destId="{83C6B8C8-A44F-4469-8DD9-567A4E6C74E6}" srcOrd="0" destOrd="0" presId="urn:microsoft.com/office/officeart/2005/8/layout/default"/>
    <dgm:cxn modelId="{A8402448-5C56-42CB-92B4-B809D3124613}" srcId="{99F4122A-1827-44C0-BAA7-B8DFA0890B32}" destId="{332B145D-327D-4A13-9C50-8AB648EF0731}" srcOrd="1" destOrd="0" parTransId="{20187973-5124-4E87-B29C-602AB51104B9}" sibTransId="{AC478B80-C142-4B3C-B73D-4AAD3A6FEB8C}"/>
    <dgm:cxn modelId="{D4DD5AE5-B2E4-440C-9993-F5C0184245EC}" type="presParOf" srcId="{2EA77F4F-76D1-49A4-8CD7-6EB8F45FBE03}" destId="{E34BD321-EA45-490D-8694-E29DE8B95519}" srcOrd="0" destOrd="0" presId="urn:microsoft.com/office/officeart/2005/8/layout/default"/>
    <dgm:cxn modelId="{8F9CF762-4B91-44EB-AB78-3278338D998E}" type="presParOf" srcId="{2EA77F4F-76D1-49A4-8CD7-6EB8F45FBE03}" destId="{8CE6BA14-2218-437C-86B5-8658E88C29EB}" srcOrd="1" destOrd="0" presId="urn:microsoft.com/office/officeart/2005/8/layout/default"/>
    <dgm:cxn modelId="{7CA3B25C-DF2C-46E8-9507-E1964FD1B90A}" type="presParOf" srcId="{2EA77F4F-76D1-49A4-8CD7-6EB8F45FBE03}" destId="{83C6B8C8-A44F-4469-8DD9-567A4E6C74E6}" srcOrd="2" destOrd="0" presId="urn:microsoft.com/office/officeart/2005/8/layout/default"/>
    <dgm:cxn modelId="{BBCCB31A-8222-444C-8326-9D0CE443A009}" type="presParOf" srcId="{2EA77F4F-76D1-49A4-8CD7-6EB8F45FBE03}" destId="{AD7829A6-13E1-4C4C-BCDA-240EBB44C3E5}" srcOrd="3" destOrd="0" presId="urn:microsoft.com/office/officeart/2005/8/layout/default"/>
    <dgm:cxn modelId="{A25EEBF6-3916-45C2-9F14-BE3492D139C7}" type="presParOf" srcId="{2EA77F4F-76D1-49A4-8CD7-6EB8F45FBE03}" destId="{D5B72251-E5C9-4071-AB21-1AF8A9B0E745}" srcOrd="4" destOrd="0" presId="urn:microsoft.com/office/officeart/2005/8/layout/default"/>
    <dgm:cxn modelId="{1457AF33-D148-4EBE-93CE-07AB20B826B2}" type="presParOf" srcId="{2EA77F4F-76D1-49A4-8CD7-6EB8F45FBE03}" destId="{20F22027-CAA9-42F9-845D-BC07E9E8FC18}" srcOrd="5" destOrd="0" presId="urn:microsoft.com/office/officeart/2005/8/layout/default"/>
    <dgm:cxn modelId="{2FB93D60-4F3E-4A83-AD23-6D256F58E4BC}" type="presParOf" srcId="{2EA77F4F-76D1-49A4-8CD7-6EB8F45FBE03}" destId="{0E27DC82-9FAA-4AC9-A6B4-CBBD55263B73}" srcOrd="6" destOrd="0" presId="urn:microsoft.com/office/officeart/2005/8/layout/default"/>
    <dgm:cxn modelId="{D2DFF866-0BDA-4F67-943B-C50E9A195E0D}" type="presParOf" srcId="{2EA77F4F-76D1-49A4-8CD7-6EB8F45FBE03}" destId="{88A96F70-9335-4095-B4F0-2BA17DCCD042}" srcOrd="7" destOrd="0" presId="urn:microsoft.com/office/officeart/2005/8/layout/default"/>
    <dgm:cxn modelId="{412CA293-37A3-4A19-9BAB-A1A49FA0B2DA}" type="presParOf" srcId="{2EA77F4F-76D1-49A4-8CD7-6EB8F45FBE03}" destId="{09373960-B4F8-40E7-866F-42E3BE5C81A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26A13A-9547-4E4D-8299-60F23669F84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789F9A-0327-470E-9C86-FC1619137C7D}">
      <dgm:prSet/>
      <dgm:spPr>
        <a:solidFill>
          <a:schemeClr val="accent4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Учреждение имеющее свой имидж, опыт,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достижения,традиции</a:t>
          </a:r>
          <a:r>
            <a: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B0223-3849-4575-84FB-1B95F4453E67}" type="parTrans" cxnId="{81A619EC-B77B-4666-ADEB-2E91E5125027}">
      <dgm:prSet/>
      <dgm:spPr/>
      <dgm:t>
        <a:bodyPr/>
        <a:lstStyle/>
        <a:p>
          <a:endParaRPr lang="ru-RU"/>
        </a:p>
      </dgm:t>
    </dgm:pt>
    <dgm:pt modelId="{5BB4A081-2DBC-4B57-93C9-FDD79ABAC24C}" type="sibTrans" cxnId="{81A619EC-B77B-4666-ADEB-2E91E5125027}">
      <dgm:prSet/>
      <dgm:spPr/>
      <dgm:t>
        <a:bodyPr/>
        <a:lstStyle/>
        <a:p>
          <a:endParaRPr lang="ru-RU"/>
        </a:p>
      </dgm:t>
    </dgm:pt>
    <dgm:pt modelId="{0101702C-8AE5-4EBC-A7E0-F1F26A6C74B4}" type="pres">
      <dgm:prSet presAssocID="{4226A13A-9547-4E4D-8299-60F23669F8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654702-4D77-4977-90BA-48E493E9FB9E}" type="pres">
      <dgm:prSet presAssocID="{F6789F9A-0327-470E-9C86-FC1619137C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58015E-43EE-47F7-B767-92F26FAA9FD4}" type="presOf" srcId="{4226A13A-9547-4E4D-8299-60F23669F840}" destId="{0101702C-8AE5-4EBC-A7E0-F1F26A6C74B4}" srcOrd="0" destOrd="0" presId="urn:microsoft.com/office/officeart/2005/8/layout/vList2"/>
    <dgm:cxn modelId="{57AD937B-01E9-4A24-A607-B6A6CE00C26D}" type="presOf" srcId="{F6789F9A-0327-470E-9C86-FC1619137C7D}" destId="{70654702-4D77-4977-90BA-48E493E9FB9E}" srcOrd="0" destOrd="0" presId="urn:microsoft.com/office/officeart/2005/8/layout/vList2"/>
    <dgm:cxn modelId="{81A619EC-B77B-4666-ADEB-2E91E5125027}" srcId="{4226A13A-9547-4E4D-8299-60F23669F840}" destId="{F6789F9A-0327-470E-9C86-FC1619137C7D}" srcOrd="0" destOrd="0" parTransId="{A17B0223-3849-4575-84FB-1B95F4453E67}" sibTransId="{5BB4A081-2DBC-4B57-93C9-FDD79ABAC24C}"/>
    <dgm:cxn modelId="{FE98B6C4-4A38-4660-B382-1ADB03814079}" type="presParOf" srcId="{0101702C-8AE5-4EBC-A7E0-F1F26A6C74B4}" destId="{70654702-4D77-4977-90BA-48E493E9FB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CE3870-C8D6-4169-832C-084999691218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97240C7-8C49-4B66-AF3B-2A01C76DA328}">
      <dgm:prSet/>
      <dgm:spPr>
        <a:solidFill>
          <a:schemeClr val="accent4"/>
        </a:solidFill>
        <a:ln w="76200">
          <a:solidFill>
            <a:schemeClr val="accent6"/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Добрые воспоминания о котором останутся в сердце каждого воспитанника на долгие годы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C5F186B-EFC2-48FB-ADDA-A9F77D77ED74}" type="parTrans" cxnId="{CCC71D8D-0C00-4E9F-974E-E8B5A6D8662C}">
      <dgm:prSet/>
      <dgm:spPr/>
      <dgm:t>
        <a:bodyPr/>
        <a:lstStyle/>
        <a:p>
          <a:endParaRPr lang="ru-RU"/>
        </a:p>
      </dgm:t>
    </dgm:pt>
    <dgm:pt modelId="{3A67C66E-C77F-4E76-9688-5AEFAA071CEF}" type="sibTrans" cxnId="{CCC71D8D-0C00-4E9F-974E-E8B5A6D8662C}">
      <dgm:prSet/>
      <dgm:spPr/>
      <dgm:t>
        <a:bodyPr/>
        <a:lstStyle/>
        <a:p>
          <a:endParaRPr lang="ru-RU"/>
        </a:p>
      </dgm:t>
    </dgm:pt>
    <dgm:pt modelId="{A855867D-7322-4C09-BD6E-4013663C5F5C}" type="pres">
      <dgm:prSet presAssocID="{0DCE3870-C8D6-4169-832C-0849996912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C200E8-F06B-4592-9D8B-9D28945F492C}" type="pres">
      <dgm:prSet presAssocID="{997240C7-8C49-4B66-AF3B-2A01C76DA328}" presName="parentText" presStyleLbl="node1" presStyleIdx="0" presStyleCnt="1" custScaleX="83479" custScaleY="119168" custLinFactNeighborX="-1151" custLinFactNeighborY="7718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4D7F37FB-C7F0-486A-83F1-C4A51E93000A}" type="presOf" srcId="{0DCE3870-C8D6-4169-832C-084999691218}" destId="{A855867D-7322-4C09-BD6E-4013663C5F5C}" srcOrd="0" destOrd="0" presId="urn:microsoft.com/office/officeart/2005/8/layout/vList2"/>
    <dgm:cxn modelId="{CCC71D8D-0C00-4E9F-974E-E8B5A6D8662C}" srcId="{0DCE3870-C8D6-4169-832C-084999691218}" destId="{997240C7-8C49-4B66-AF3B-2A01C76DA328}" srcOrd="0" destOrd="0" parTransId="{8C5F186B-EFC2-48FB-ADDA-A9F77D77ED74}" sibTransId="{3A67C66E-C77F-4E76-9688-5AEFAA071CEF}"/>
    <dgm:cxn modelId="{5413BB8F-7B09-49CD-AA62-5D874C047D4E}" type="presOf" srcId="{997240C7-8C49-4B66-AF3B-2A01C76DA328}" destId="{F0C200E8-F06B-4592-9D8B-9D28945F492C}" srcOrd="0" destOrd="0" presId="urn:microsoft.com/office/officeart/2005/8/layout/vList2"/>
    <dgm:cxn modelId="{5491FCC4-A5C4-4E89-B859-4C354E1D1C26}" type="presParOf" srcId="{A855867D-7322-4C09-BD6E-4013663C5F5C}" destId="{F0C200E8-F06B-4592-9D8B-9D28945F49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9A105-9CAC-4C2F-BAD5-1DBAD53E8016}">
      <dsp:nvSpPr>
        <dsp:cNvPr id="0" name=""/>
        <dsp:cNvSpPr/>
      </dsp:nvSpPr>
      <dsp:spPr>
        <a:xfrm>
          <a:off x="61677" y="544"/>
          <a:ext cx="9267567" cy="111553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Детский сад №19 «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Кэнчээри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»-филиал АН ДОО «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Алмазик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»</a:t>
          </a:r>
          <a:br>
            <a:rPr lang="ru-RU" sz="2400" b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п.Тас-Юрях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Мирнинский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район </a:t>
          </a:r>
          <a:br>
            <a:rPr lang="ru-RU" sz="2400" b="1" kern="1200" dirty="0" smtClean="0">
              <a:latin typeface="Times New Roman" pitchFamily="18" charset="0"/>
              <a:cs typeface="Times New Roman" pitchFamily="18" charset="0"/>
            </a:rPr>
          </a:b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133" y="55000"/>
        <a:ext cx="9158655" cy="1006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EDF27-6330-47C3-B908-705B9C624639}">
      <dsp:nvSpPr>
        <dsp:cNvPr id="0" name=""/>
        <dsp:cNvSpPr/>
      </dsp:nvSpPr>
      <dsp:spPr>
        <a:xfrm>
          <a:off x="268127" y="0"/>
          <a:ext cx="4044666" cy="2022333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>
              <a:latin typeface="Times New Roman" pitchFamily="18" charset="0"/>
              <a:cs typeface="Times New Roman" pitchFamily="18" charset="0"/>
            </a:rPr>
            <a:t>НАШ ДЕВИЗ</a:t>
          </a:r>
          <a:endParaRPr lang="ru-RU" sz="3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7359" y="59232"/>
        <a:ext cx="3926202" cy="1903869"/>
      </dsp:txXfrm>
    </dsp:sp>
    <dsp:sp modelId="{3B7A94E5-C816-4EB2-BE5E-CA2F9588F604}">
      <dsp:nvSpPr>
        <dsp:cNvPr id="0" name=""/>
        <dsp:cNvSpPr/>
      </dsp:nvSpPr>
      <dsp:spPr>
        <a:xfrm>
          <a:off x="4425681" y="666553"/>
          <a:ext cx="5186516" cy="2895799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latin typeface="Times New Roman" pitchFamily="18" charset="0"/>
              <a:cs typeface="Times New Roman" pitchFamily="18" charset="0"/>
            </a:rPr>
            <a:t>Принимаем – с радостью, выпускаем – с гордостью!</a:t>
          </a:r>
          <a:endParaRPr lang="ru-RU" sz="4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10496" y="751368"/>
        <a:ext cx="5016886" cy="2726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57B94-CE79-492A-86EB-DF1D24E0D38A}">
      <dsp:nvSpPr>
        <dsp:cNvPr id="0" name=""/>
        <dsp:cNvSpPr/>
      </dsp:nvSpPr>
      <dsp:spPr>
        <a:xfrm>
          <a:off x="175186" y="622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Строительство нового детского сада</a:t>
          </a:r>
          <a:endParaRPr lang="ru-RU" sz="12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31" y="216095"/>
        <a:ext cx="1553404" cy="929730"/>
      </dsp:txXfrm>
    </dsp:sp>
    <dsp:sp modelId="{DCE7148B-00CC-47E5-A6AB-AC56655FB383}">
      <dsp:nvSpPr>
        <dsp:cNvPr id="0" name=""/>
        <dsp:cNvSpPr/>
      </dsp:nvSpPr>
      <dsp:spPr>
        <a:xfrm>
          <a:off x="2790982" y="622"/>
          <a:ext cx="2377996" cy="1426797"/>
        </a:xfrm>
        <a:prstGeom prst="cloud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Нашему детскому саду 55 лет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8727" y="216095"/>
        <a:ext cx="1553404" cy="929730"/>
      </dsp:txXfrm>
    </dsp:sp>
    <dsp:sp modelId="{6E3DA39F-518E-4DC3-9FAD-E895628630CC}">
      <dsp:nvSpPr>
        <dsp:cNvPr id="0" name=""/>
        <dsp:cNvSpPr/>
      </dsp:nvSpPr>
      <dsp:spPr>
        <a:xfrm>
          <a:off x="5406778" y="622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Times New Roman" pitchFamily="18" charset="0"/>
              <a:cs typeface="Times New Roman" pitchFamily="18" charset="0"/>
            </a:rPr>
            <a:t>Награждение работников</a:t>
          </a:r>
          <a:endParaRPr lang="ru-RU" sz="1200" kern="1200">
            <a:latin typeface="Times New Roman" pitchFamily="18" charset="0"/>
            <a:cs typeface="Times New Roman" pitchFamily="18" charset="0"/>
          </a:endParaRPr>
        </a:p>
      </dsp:txBody>
      <dsp:txXfrm>
        <a:off x="5734523" y="216095"/>
        <a:ext cx="1553404" cy="929730"/>
      </dsp:txXfrm>
    </dsp:sp>
    <dsp:sp modelId="{2626F86E-AE7B-4088-8299-EC87C99B4313}">
      <dsp:nvSpPr>
        <dsp:cNvPr id="0" name=""/>
        <dsp:cNvSpPr/>
      </dsp:nvSpPr>
      <dsp:spPr>
        <a:xfrm>
          <a:off x="8022574" y="622"/>
          <a:ext cx="2377996" cy="1426797"/>
        </a:xfrm>
        <a:prstGeom prst="cloud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Приобретение интерактивной песочницы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50319" y="216095"/>
        <a:ext cx="1553404" cy="929730"/>
      </dsp:txXfrm>
    </dsp:sp>
    <dsp:sp modelId="{12117074-0990-4783-BEDF-793009E2DC59}">
      <dsp:nvSpPr>
        <dsp:cNvPr id="0" name=""/>
        <dsp:cNvSpPr/>
      </dsp:nvSpPr>
      <dsp:spPr>
        <a:xfrm>
          <a:off x="175186" y="1665219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Приобретения мягкой мебели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931" y="1880692"/>
        <a:ext cx="1553404" cy="929730"/>
      </dsp:txXfrm>
    </dsp:sp>
    <dsp:sp modelId="{1055D62C-A760-432C-A44E-B72F561C4C5D}">
      <dsp:nvSpPr>
        <dsp:cNvPr id="0" name=""/>
        <dsp:cNvSpPr/>
      </dsp:nvSpPr>
      <dsp:spPr>
        <a:xfrm>
          <a:off x="2790982" y="1665219"/>
          <a:ext cx="2377996" cy="1426797"/>
        </a:xfrm>
        <a:prstGeom prst="cloud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Новые малые формы руками родителей и волонтеров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8727" y="1880692"/>
        <a:ext cx="1553404" cy="929730"/>
      </dsp:txXfrm>
    </dsp:sp>
    <dsp:sp modelId="{4A00E104-0981-407D-9AC4-976C567442B3}">
      <dsp:nvSpPr>
        <dsp:cNvPr id="0" name=""/>
        <dsp:cNvSpPr/>
      </dsp:nvSpPr>
      <dsp:spPr>
        <a:xfrm>
          <a:off x="5406778" y="1665219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Круглый стол с учителями начальных классов на тему « Мой родной якутский язык»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34523" y="1880692"/>
        <a:ext cx="1553404" cy="929730"/>
      </dsp:txXfrm>
    </dsp:sp>
    <dsp:sp modelId="{AF77C572-D7EE-48A2-886F-D2E0C48B7EAC}">
      <dsp:nvSpPr>
        <dsp:cNvPr id="0" name=""/>
        <dsp:cNvSpPr/>
      </dsp:nvSpPr>
      <dsp:spPr>
        <a:xfrm>
          <a:off x="8022574" y="1665219"/>
          <a:ext cx="2377996" cy="1426797"/>
        </a:xfrm>
        <a:prstGeom prst="cloud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Помощь ветеранам детского сада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50319" y="1880692"/>
        <a:ext cx="1553404" cy="929730"/>
      </dsp:txXfrm>
    </dsp:sp>
    <dsp:sp modelId="{507AF793-272B-41BE-994B-851A603C3827}">
      <dsp:nvSpPr>
        <dsp:cNvPr id="0" name=""/>
        <dsp:cNvSpPr/>
      </dsp:nvSpPr>
      <dsp:spPr>
        <a:xfrm>
          <a:off x="1483084" y="3329817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День детства, для учащихся 11 класса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0829" y="3545290"/>
        <a:ext cx="1553404" cy="929730"/>
      </dsp:txXfrm>
    </dsp:sp>
    <dsp:sp modelId="{407B9BFE-90EF-4B34-8769-A9D3C428E03B}">
      <dsp:nvSpPr>
        <dsp:cNvPr id="0" name=""/>
        <dsp:cNvSpPr/>
      </dsp:nvSpPr>
      <dsp:spPr>
        <a:xfrm>
          <a:off x="4098880" y="3329817"/>
          <a:ext cx="2377996" cy="1426797"/>
        </a:xfrm>
        <a:prstGeom prst="cloud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Открытие года Педагога и наставника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26625" y="3545290"/>
        <a:ext cx="1553404" cy="929730"/>
      </dsp:txXfrm>
    </dsp:sp>
    <dsp:sp modelId="{4AE97008-49F2-4E5D-808C-3C72EBF45076}">
      <dsp:nvSpPr>
        <dsp:cNvPr id="0" name=""/>
        <dsp:cNvSpPr/>
      </dsp:nvSpPr>
      <dsp:spPr>
        <a:xfrm>
          <a:off x="6714676" y="3329817"/>
          <a:ext cx="2377996" cy="1426797"/>
        </a:xfrm>
        <a:prstGeom prst="cloud">
          <a:avLst/>
        </a:prstGeom>
        <a:solidFill>
          <a:schemeClr val="accent4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День открытых дверей «Семейные традиции», посвященный году семьи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42421" y="3545290"/>
        <a:ext cx="1553404" cy="929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3F58E-7150-4B0E-A8AD-77F668A099E0}">
      <dsp:nvSpPr>
        <dsp:cNvPr id="0" name=""/>
        <dsp:cNvSpPr/>
      </dsp:nvSpPr>
      <dsp:spPr>
        <a:xfrm>
          <a:off x="0" y="40343"/>
          <a:ext cx="9381392" cy="2393819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Данилова Ия </a:t>
          </a:r>
          <a:r>
            <a:rPr lang="ru-RU" sz="3100" kern="1200" dirty="0" smtClean="0"/>
            <a:t>Ивановна-воспитатель</a:t>
          </a:r>
          <a:r>
            <a:rPr lang="ru-RU" sz="3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высшей категории,</a:t>
          </a:r>
          <a:r>
            <a:rPr lang="en-US" sz="3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отличник образования, награждена «За вклад дошкольного образования»</a:t>
          </a:r>
          <a:endParaRPr lang="ru-RU" sz="31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1268" y="290730"/>
        <a:ext cx="7418856" cy="1893045"/>
      </dsp:txXfrm>
    </dsp:sp>
    <dsp:sp modelId="{65BCD750-E526-4B30-B003-3B17D114F3BA}">
      <dsp:nvSpPr>
        <dsp:cNvPr id="0" name=""/>
        <dsp:cNvSpPr/>
      </dsp:nvSpPr>
      <dsp:spPr>
        <a:xfrm>
          <a:off x="0" y="2523443"/>
          <a:ext cx="9381392" cy="2393819"/>
        </a:xfrm>
        <a:prstGeom prst="hexagon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Иванова Евдокия Филипповна –воспитатель первой квалификационной категории, отличник образования</a:t>
          </a:r>
          <a:endParaRPr lang="ru-RU" sz="31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1268" y="2773830"/>
        <a:ext cx="7418856" cy="18930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BD321-EA45-490D-8694-E29DE8B95519}">
      <dsp:nvSpPr>
        <dsp:cNvPr id="0" name=""/>
        <dsp:cNvSpPr/>
      </dsp:nvSpPr>
      <dsp:spPr>
        <a:xfrm>
          <a:off x="121044" y="646"/>
          <a:ext cx="3382762" cy="2029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АК «</a:t>
          </a:r>
          <a:r>
            <a:rPr lang="ru-RU" sz="2000" b="1" kern="1200" dirty="0" err="1" smtClean="0">
              <a:latin typeface="Times New Roman" pitchFamily="18" charset="0"/>
              <a:cs typeface="Times New Roman" pitchFamily="18" charset="0"/>
            </a:rPr>
            <a:t>Алроса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1044" y="646"/>
        <a:ext cx="3382762" cy="2029657"/>
      </dsp:txXfrm>
    </dsp:sp>
    <dsp:sp modelId="{83C6B8C8-A44F-4469-8DD9-567A4E6C74E6}">
      <dsp:nvSpPr>
        <dsp:cNvPr id="0" name=""/>
        <dsp:cNvSpPr/>
      </dsp:nvSpPr>
      <dsp:spPr>
        <a:xfrm>
          <a:off x="3842083" y="646"/>
          <a:ext cx="3382762" cy="20296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Администрация </a:t>
          </a:r>
          <a:endParaRPr lang="en-US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itchFamily="18" charset="0"/>
              <a:cs typeface="Times New Roman" pitchFamily="18" charset="0"/>
            </a:rPr>
            <a:t>Мирнинского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42083" y="646"/>
        <a:ext cx="3382762" cy="2029657"/>
      </dsp:txXfrm>
    </dsp:sp>
    <dsp:sp modelId="{D5B72251-E5C9-4071-AB21-1AF8A9B0E745}">
      <dsp:nvSpPr>
        <dsp:cNvPr id="0" name=""/>
        <dsp:cNvSpPr/>
      </dsp:nvSpPr>
      <dsp:spPr>
        <a:xfrm>
          <a:off x="7563121" y="646"/>
          <a:ext cx="3382762" cy="20296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РНГ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63121" y="646"/>
        <a:ext cx="3382762" cy="2029657"/>
      </dsp:txXfrm>
    </dsp:sp>
    <dsp:sp modelId="{0E27DC82-9FAA-4AC9-A6B4-CBBD55263B73}">
      <dsp:nvSpPr>
        <dsp:cNvPr id="0" name=""/>
        <dsp:cNvSpPr/>
      </dsp:nvSpPr>
      <dsp:spPr>
        <a:xfrm>
          <a:off x="1981563" y="2368580"/>
          <a:ext cx="3382762" cy="20296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ТЮНГД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81563" y="2368580"/>
        <a:ext cx="3382762" cy="2029657"/>
      </dsp:txXfrm>
    </dsp:sp>
    <dsp:sp modelId="{09373960-B4F8-40E7-866F-42E3BE5C81A2}">
      <dsp:nvSpPr>
        <dsp:cNvPr id="0" name=""/>
        <dsp:cNvSpPr/>
      </dsp:nvSpPr>
      <dsp:spPr>
        <a:xfrm>
          <a:off x="5702602" y="2368580"/>
          <a:ext cx="3382762" cy="20296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РОМН «</a:t>
          </a:r>
          <a:r>
            <a:rPr lang="ru-RU" sz="2000" b="1" kern="1200" dirty="0" err="1" smtClean="0">
              <a:latin typeface="Times New Roman" pitchFamily="18" charset="0"/>
              <a:cs typeface="Times New Roman" pitchFamily="18" charset="0"/>
            </a:rPr>
            <a:t>Ботуобия</a:t>
          </a: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02602" y="2368580"/>
        <a:ext cx="3382762" cy="20296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54702-4D77-4977-90BA-48E493E9FB9E}">
      <dsp:nvSpPr>
        <dsp:cNvPr id="0" name=""/>
        <dsp:cNvSpPr/>
      </dsp:nvSpPr>
      <dsp:spPr>
        <a:xfrm>
          <a:off x="0" y="4856"/>
          <a:ext cx="8736106" cy="2790450"/>
        </a:xfrm>
        <a:prstGeom prst="roundRect">
          <a:avLst/>
        </a:prstGeom>
        <a:solidFill>
          <a:schemeClr val="accent4"/>
        </a:solidFill>
        <a:ln>
          <a:solidFill>
            <a:schemeClr val="accent6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Учреждение имеющее свой имидж, опыт, </a:t>
          </a:r>
          <a:r>
            <a:rPr lang="ru-RU" sz="53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достижения,традиции</a:t>
          </a:r>
          <a:r>
            <a:rPr lang="en-US" sz="53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53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6219" y="141075"/>
        <a:ext cx="8463668" cy="2518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07CE7-7A21-4091-93D7-495DE676C04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CDD2F-3EA1-4DC9-8AC7-1C5170564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7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DD2F-3EA1-4DC9-8AC7-1C5170564F6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CDD2F-3EA1-4DC9-8AC7-1C5170564F6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8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6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5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9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0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5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6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8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0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1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6F2E-5099-4AD5-BA05-3A8EEEEA9F01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5DC5-8770-4FA5-9E67-48250D9E0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8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4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3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7.jpg"/><Relationship Id="rId4" Type="http://schemas.openxmlformats.org/officeDocument/2006/relationships/diagramData" Target="../diagrams/data5.xml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04849313"/>
              </p:ext>
            </p:extLst>
          </p:nvPr>
        </p:nvGraphicFramePr>
        <p:xfrm>
          <a:off x="1486628" y="316524"/>
          <a:ext cx="9390922" cy="111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58676855"/>
              </p:ext>
            </p:extLst>
          </p:nvPr>
        </p:nvGraphicFramePr>
        <p:xfrm>
          <a:off x="1600200" y="1556239"/>
          <a:ext cx="9223131" cy="518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074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316" y="429294"/>
            <a:ext cx="3236495" cy="1325563"/>
          </a:xfrm>
          <a:solidFill>
            <a:schemeClr val="accent6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Попечители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826348"/>
              </p:ext>
            </p:extLst>
          </p:nvPr>
        </p:nvGraphicFramePr>
        <p:xfrm>
          <a:off x="658905" y="1842247"/>
          <a:ext cx="11066929" cy="439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62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15152" r="4551" b="6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0158" y="461378"/>
            <a:ext cx="4126832" cy="1325563"/>
          </a:xfrm>
          <a:solidFill>
            <a:schemeClr val="accent6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ДОО-это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805354"/>
              </p:ext>
            </p:extLst>
          </p:nvPr>
        </p:nvGraphicFramePr>
        <p:xfrm>
          <a:off x="233082" y="2028918"/>
          <a:ext cx="8736106" cy="280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40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3588" cy="700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059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684" y="1"/>
            <a:ext cx="4773706" cy="1815351"/>
          </a:xfrm>
          <a:solidFill>
            <a:schemeClr val="accent6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Лучшая ДОО-это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466872"/>
              </p:ext>
            </p:extLst>
          </p:nvPr>
        </p:nvGraphicFramePr>
        <p:xfrm>
          <a:off x="685801" y="1609725"/>
          <a:ext cx="10610849" cy="5154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71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1265360" y="2990850"/>
          <a:ext cx="10251829" cy="375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colorTemperature colorTemp="10875"/>
                    </a14:imgEffect>
                    <a14:imgEffect>
                      <a14:saturation sat="235000"/>
                    </a14:imgEffect>
                    <a14:imgEffect>
                      <a14:brightnessContrast bright="-2000" contrast="-11000"/>
                    </a14:imgEffect>
                  </a14:imgLayer>
                </a14:imgProps>
              </a:ext>
            </a:extLst>
          </a:blip>
          <a:srcRect l="-497" r="-497"/>
          <a:stretch/>
        </p:blipFill>
        <p:spPr>
          <a:xfrm>
            <a:off x="4484078" y="312006"/>
            <a:ext cx="2656743" cy="24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ДОО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389" y="117723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8" y="2389510"/>
            <a:ext cx="3493311" cy="963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061" y="2439822"/>
            <a:ext cx="3493311" cy="977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877" y="1097281"/>
            <a:ext cx="3493311" cy="1084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49" y="1143489"/>
            <a:ext cx="3493311" cy="9748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360" y="972171"/>
            <a:ext cx="3493311" cy="1078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113" y="3166567"/>
            <a:ext cx="3493311" cy="971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361" y="2118331"/>
            <a:ext cx="3493311" cy="110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46" y="3429000"/>
            <a:ext cx="7802896" cy="34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r="-2296"/>
          <a:stretch/>
        </p:blipFill>
        <p:spPr>
          <a:xfrm>
            <a:off x="0" y="93680"/>
            <a:ext cx="126147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762" y="113880"/>
            <a:ext cx="10515600" cy="1325563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САМЫХ ВАЖНЫХ ЦИФР ДЕТСКОГО САДА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Волна 3"/>
          <p:cNvSpPr/>
          <p:nvPr/>
        </p:nvSpPr>
        <p:spPr>
          <a:xfrm>
            <a:off x="6389743" y="3417034"/>
            <a:ext cx="2743200" cy="1459523"/>
          </a:xfrm>
          <a:prstGeom prst="wave">
            <a:avLst/>
          </a:prstGeom>
          <a:pattFill prst="pct20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2020г создана «Экологическая тропа»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43" y="1089315"/>
            <a:ext cx="2810500" cy="1463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2" y="3262505"/>
            <a:ext cx="2755631" cy="1463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743" y="2249110"/>
            <a:ext cx="2755631" cy="1463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426" y="1089315"/>
            <a:ext cx="2755631" cy="14631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243" y="3514737"/>
            <a:ext cx="2755631" cy="1457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0243" y="2299269"/>
            <a:ext cx="2755631" cy="1457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425" y="2241214"/>
            <a:ext cx="2755631" cy="14570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4" y="2057667"/>
            <a:ext cx="2847079" cy="1457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6426" y="3417034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6" y="0"/>
            <a:ext cx="100069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1781175"/>
            <a:ext cx="5695950" cy="930225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ГЛАВНЫХ ДОСТИЖЕНИЙ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731484"/>
              </p:ext>
            </p:extLst>
          </p:nvPr>
        </p:nvGraphicFramePr>
        <p:xfrm>
          <a:off x="816316" y="2756629"/>
          <a:ext cx="10006918" cy="3987071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4941494"/>
                <a:gridCol w="5065424"/>
              </a:tblGrid>
              <a:tr h="229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рисунков «Семейный бюджет»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степени,2 воспитанника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конкурс, конкурс песен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Комус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ыллык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степени,10 воспитанников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9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Районный конкурс «Битва хоров-2024»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2 степени,10 воспитанников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конкурс детского творчества «Лучше всех»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победителя группа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Кунчээн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9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НПК «Мои первые шаги в науку»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степени,3 воспитанники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Школьная НПК «Сохраним чистые берега детства»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 3 номинации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Интерактивная олимпиада «Я-юный гражданин России»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дипломы 1-2 воспитанника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9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чтецов «О5о саас сарыала»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степени,1 воспитанник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2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Семейный конкурс чтецов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Сахам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сирин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таптыыбын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приуроченного ко Дню родного языка и письменности в РС (Я)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авторских песен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Н.Макарова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Уунуу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сайдыы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суолунан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 степени,10 воспитанников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4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950"/>
                    </a14:imgEffect>
                    <a14:imgEffect>
                      <a14:saturation sat="8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515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958" y="228600"/>
            <a:ext cx="6661484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 самых важных событий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5549"/>
              </p:ext>
            </p:extLst>
          </p:nvPr>
        </p:nvGraphicFramePr>
        <p:xfrm>
          <a:off x="838200" y="1419726"/>
          <a:ext cx="10575758" cy="475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54601"/>
            <a:ext cx="184731" cy="4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375"/>
                    </a14:imgEffect>
                    <a14:imgEffect>
                      <a14:saturation sat="265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315" y="613778"/>
            <a:ext cx="4391526" cy="870117"/>
          </a:xfrm>
          <a:solidFill>
            <a:schemeClr val="accent6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Лучшие педагоги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498841"/>
              </p:ext>
            </p:extLst>
          </p:nvPr>
        </p:nvGraphicFramePr>
        <p:xfrm>
          <a:off x="2523392" y="1573823"/>
          <a:ext cx="9381392" cy="4957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145" y="1784839"/>
            <a:ext cx="1622181" cy="2162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" y="4140926"/>
            <a:ext cx="1622181" cy="23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4" b="832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242" y="533567"/>
            <a:ext cx="5755105" cy="1325563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Лучшие воспитанники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9" y="2101644"/>
            <a:ext cx="1997842" cy="2663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86" y="2101643"/>
            <a:ext cx="2096754" cy="2795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5" y="2101643"/>
            <a:ext cx="1951892" cy="26025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61" y="4269733"/>
            <a:ext cx="1767254" cy="2356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17" y="4307634"/>
            <a:ext cx="1710402" cy="22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4" b="832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00"/>
            <a:ext cx="5394173" cy="2427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94" y="394199"/>
            <a:ext cx="5762171" cy="25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341</TotalTime>
  <Words>313</Words>
  <Application>Microsoft Office PowerPoint</Application>
  <PresentationFormat>Широкоэкранный</PresentationFormat>
  <Paragraphs>62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Основные направления деятельности ДОО</vt:lpstr>
      <vt:lpstr>10 САМЫХ ВАЖНЫХ ЦИФР ДЕТСКОГО САДА</vt:lpstr>
      <vt:lpstr>10 ГЛАВНЫХ ДОСТИЖЕНИЙ</vt:lpstr>
      <vt:lpstr>10 самых важных событий</vt:lpstr>
      <vt:lpstr>Лучшие педагоги</vt:lpstr>
      <vt:lpstr>Лучшие воспитанники</vt:lpstr>
      <vt:lpstr>Презентация PowerPoint</vt:lpstr>
      <vt:lpstr>Попечители</vt:lpstr>
      <vt:lpstr>Наша ДОО-это</vt:lpstr>
      <vt:lpstr>Лучшая ДОО-это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2024-08-12T07:10:26Z</dcterms:created>
  <dcterms:modified xsi:type="dcterms:W3CDTF">2024-08-26T08:03:04Z</dcterms:modified>
</cp:coreProperties>
</file>