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4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0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1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4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0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7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F59A-BE79-4F47-912B-587530FBCEE5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5F9F-072F-43A5-ADBE-288207FC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7396" y="234758"/>
            <a:ext cx="10739336" cy="1741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ОСНАЩЕНИЕ ДЕТСКОГО САДА № 36 «АЛМАЗИК» -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филиала АН ДОО «АЛМАЗИК»</a:t>
            </a:r>
            <a:endParaRPr lang="ru-RU" sz="3200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026" y="2118489"/>
            <a:ext cx="112354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 предметно-пространственная среда должна быть: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содержательно-насыщенной, развивающей;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полифункциональной;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трансформируемой;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безопасной;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err="1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эстетически-привлекательной.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5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кабинеты детского сада оснащены материалами и оборудованием для полноценного развития детей в пяти образовательных областях.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для Колосовой\IMG_7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817" y="2675107"/>
            <a:ext cx="3926866" cy="256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00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353" y="440177"/>
            <a:ext cx="69033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ПЕДАГОГА-ПСИХОЛОГА И УЧИТЕЛЯ-ЛОГОПЕДА –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 для рисования песком,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стол,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планшет «Логико-Малыш»,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карточек к планшету,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настольно-печатные игры,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кукол-рукавичек («Эмоции. Мальчики», «Эмоции. Девочки»),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фонематических процессов, лексики, грамматики, памяти, внимания, пополнения словаря, активизации речи, </a:t>
            </a:r>
            <a:r>
              <a:rPr lang="ru-RU" sz="16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</a:t>
            </a: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-буквенного анализа,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песочница.</a:t>
            </a:r>
            <a:endParaRPr lang="ru-RU" sz="1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KarasevaTA\Desktop\С ТЕЛ\20210916_1602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18911" r="11562" b="10361"/>
          <a:stretch/>
        </p:blipFill>
        <p:spPr bwMode="auto">
          <a:xfrm rot="5400000">
            <a:off x="8290030" y="3843608"/>
            <a:ext cx="3111965" cy="240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KarasevaTA\Desktop\С ТЕЛ\20210916_1602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t="2406" r="27245" b="3451"/>
          <a:stretch/>
        </p:blipFill>
        <p:spPr bwMode="auto">
          <a:xfrm rot="5400000">
            <a:off x="8365451" y="84894"/>
            <a:ext cx="2863850" cy="357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519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536" y="420722"/>
            <a:ext cx="523716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ЗАЛ –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музыкальные инструменты,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доска,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панель «Колибри», </a:t>
            </a:r>
            <a:endParaRPr lang="ru-RU" sz="1600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ногофункциональный </a:t>
            </a: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нтерактивный стол «Хранитель знаний»</a:t>
            </a:r>
            <a:endParaRPr lang="ru-RU" sz="1600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центр,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синтезатор,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электронное пианино,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пособия,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музыкально-дидактические игры,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карты для игры на музыкальных инструментах,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музыкальные игрушки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Марина\Desktop\20181123_1045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r="14289" b="8742"/>
          <a:stretch/>
        </p:blipFill>
        <p:spPr bwMode="auto">
          <a:xfrm>
            <a:off x="6294236" y="420722"/>
            <a:ext cx="329292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KarasevaTA\Desktop\С ТЕЛ\20210916_1603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13022"/>
          <a:stretch/>
        </p:blipFill>
        <p:spPr bwMode="auto">
          <a:xfrm>
            <a:off x="5765700" y="4703568"/>
            <a:ext cx="5654912" cy="193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031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898" y="193079"/>
            <a:ext cx="54831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ЗАЛ –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центр,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обручи разного диаметра,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обручи плоские,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скакалки разной длины,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мячи разных размеров,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мячи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мягконабивные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медбол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фитболы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разного диаметра,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маты,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флажки,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канат,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спортивная лестница,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модули (гимнастические коврики,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ортоковрики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набор ковриков), баскетбольные стойки,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футбольные ворота,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дорожка (4 подставки, 3 перекладины, 6 втулок),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палки гимнастические,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мячи прыгающие с рожками,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тарелка летающая, 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ходули на веревочках.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t="962" r="7804" b="481"/>
          <a:stretch/>
        </p:blipFill>
        <p:spPr bwMode="auto">
          <a:xfrm>
            <a:off x="4375018" y="363135"/>
            <a:ext cx="4135870" cy="2963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5888" y="3744046"/>
            <a:ext cx="4492931" cy="269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55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433" y="158794"/>
            <a:ext cx="1169913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РАННЕГО ВОЗРАСТА –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центр;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центр (игрушки и атрибуты для сюжетно-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отобразительных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игр: куклы, посуда, домик для кукол, кукольный стол и стулья, коляски, кроватки для кукол, машинки, инструменты, каски, больничка, парикмахерская);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ряженья: медицинский халат, фартук для игр в парикмахерской, колпаки для поваров,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разичные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костюмы;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литературный центр (сказки: репка, колобок, маша и медведь, теремок, козлятки и волк, курочка ряба, стихи и поэзия Агния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Барто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иллюстрации к сказкам;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речевого творчества (игры по развитию моторики рук у детей: шнуровки, прищепки, бусы, собери цепочку, дидактические игры: «Посади цветок в горшочек», альбомы для рассматривания: зима, весна, осень, лето 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театра (кукольный театр: колобок, репка, теремок, маша и медведь, курочка ряба; пальчиковый театр: репка, колобок, маша и медведь);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природы (комнатный цветок: фиалка; лейки, календарь погоды, наблюдений, картинки с изображениями природы в разные временные периоды);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конструирования (игры и материалы для строительно-конструктивных игр: конструктор, кубики);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изобразительного искусства (карандаши для рисования сортированные по цветам, краски акварельные, пальчиковые краски, гуашь, кисточки, трафареты для рисования, мелки для рисования на бумаге, пластилин,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досточки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лепки);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физической культуры (мячи, мешочки с песком, обручи, гантели, кегли);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сенсорного развития (пирамидки,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сортеры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лабиринт).</a:t>
            </a:r>
            <a:endParaRPr lang="ru-RU" sz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KarasevaTA\Desktop\С ТЕЛ\20210916_1604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9" t="11499" r="8880" b="4863"/>
          <a:stretch/>
        </p:blipFill>
        <p:spPr bwMode="auto">
          <a:xfrm rot="5400000">
            <a:off x="4382310" y="56654"/>
            <a:ext cx="2081719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569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613" y="209466"/>
            <a:ext cx="116991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МЛАДШЕГО ВОЗРАСТА –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центр;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телевизор;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центр (кукольная мебель для комнаты и кухни, атрибуты для игр - «Дом», «Магазин», «Больница», «Парикмахерская», набор овощей и фруктов, кукольные коляски, одежда для ряженья, наборы кухонной и чайной посуды;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литературный центр: книжки-картинки, книжки-игрушки, книжки-панорамы, (сказки, рассказы, былины, детские журналы,);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речевого творчества (игры: «Кто где живет», Кто что ест?», наборы предметных и сюжетных картинок);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театра (кукольный театр, пальчиковый театр, театральные маски и ширма);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экспериментирования (предметы и оборудование для проведения экспериментирования и элементарных опытов);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природы (растения, предметы для ухода за растениями, картинки с изображениями природы в разные временные периоды);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конструирования: мягкий конструктор, развивающий объемный конструктор, строительный конструктор, большой конструктор;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математики: разрезные картинки, шнуровки,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пирамидки;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изобразительного искусства (карандаши, альбом, пластилин, кисточки, краски);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физической культуры (мячи разных диаметров, флажки, кегли, </a:t>
            </a:r>
            <a:r>
              <a:rPr lang="ru-RU" sz="1200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кольцеброс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детского творчества (бросовый материал для создания предметов, атрибутов для игры, подарков для и т.д.);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уединения (столик, стульчики, книги, альбомы).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KarasevaTA\Desktop\С ТЕЛ\20210916_1607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6"/>
          <a:stretch/>
        </p:blipFill>
        <p:spPr bwMode="auto">
          <a:xfrm>
            <a:off x="6937186" y="209466"/>
            <a:ext cx="4212590" cy="2366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645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162" y="227008"/>
            <a:ext cx="116407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СРЕДНЕГО ВОЗРАСТА –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центр;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телевизор;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центр (игрушки и атрибуты для сюжетно-ролевых, режиссерских игр: наборы образных (объемных и плоскостных) игрушек небольшого размера (человечки, солдатики, герои мультфильмов и книг, игровое оборудование (мебель, посуда);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литературный центр (сказки, рассказы, былины, детские журналы, иллюстрации и т.д.);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речевого творчества (игры, оборудование для развития речи и подготовки к обучению грамоте);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театра (различные виды театра, ширма);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экспериментирования (предметы и оборудование для проведения экспериментирования и элементарных опытов);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природы (растения, предметы для ухода за растениями, календарь погоды, наблюдений, картинки с изображениями природы в разные временные периоды);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конструирования (игры и материалы для строительно-конструктивных игр);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математики (игры и игрушки математической направленности);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изобразительного искусства (предметы, оборудование, материалы для развития изобразительного творчества дошкольников);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физической культуры (спортивные атрибуты, материалы для игр);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детского творчества (бросовый материал для создания предметов, атрибутов для игры и т.д.);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уединения (столик, стульчики, книги, альбомы).</a:t>
            </a:r>
            <a:endParaRPr lang="ru-RU" sz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KarasevaTA\Desktop\С ТЕЛ\20210916_1605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9" t="10364"/>
          <a:stretch/>
        </p:blipFill>
        <p:spPr bwMode="auto">
          <a:xfrm rot="5400000">
            <a:off x="7085696" y="237386"/>
            <a:ext cx="2494823" cy="247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85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156" y="150422"/>
            <a:ext cx="11738043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СТАРШЕГО ДОШКОЛЬНОГО ВОЗРАСТА –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пособия,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центр,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доска,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телевизор,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центр (игрушки и атрибуты для сюжетно-ролевых, режиссерских игр: наборы образных (объемных и плоскостных) игрушек небольшого размера (человечки, солдатики, герои мультфильмов и книг, игровое оборудование (мебель, посуда, кукольные домики.);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литературный центр (сказки, рассказы, былины, детские журналы, иллюстрации и т.д.);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речевого творчества: дидактические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настольные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оборудование для развития речи и подготовки к обучению грамоте);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театра: разные виды театров, ширмы для показа кукольного театра, игр — драматизаций, атрибуты для режиссерских игр, аудиотеки;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экспериментирования (предметы и оборудование для проведения экспериментирования и элементарных опытов);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природы (растения, предметы для ухода за растениями, календарь погоды, наблюдений, картинки с изображениями природы в разные временные периоды);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конструирования (игры и материалы для строительно-конструктивных игр);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математики: дидактические пособия; логические, развивающие и настольно - печатные игры; раздаточный материал (плоский, объемный); раскраски («Соедини по точкам», «Составь картинку», «Рисуй по клеточкам»);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изобразительного искусства (предметы, оборудование, материалы для развития изобразительного творчества дошкольников);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физической культуры (спортивный уголок, материалы для игр);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детского творчества (бросовый материал для создания предметов, атрибутов для игры, подарков для малышей и т.д.);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музыки: музыкальные инструменты (погремушки, бубны, барабан, колокольчик и т.д.), портреты композиторов, музыкально – дидактические игры, атрибуты к танцам (осенние листочки, снежинки, султанчики, флажки и т. д.), иллюстрации музыкальных инструментов;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уединения (столик, стульчики, книги, альбомы).</a:t>
            </a: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KarasevaTA\Desktop\С ТЕЛ\20210916_1603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r="3892" b="12621"/>
          <a:stretch/>
        </p:blipFill>
        <p:spPr bwMode="auto">
          <a:xfrm>
            <a:off x="4708304" y="150422"/>
            <a:ext cx="2619746" cy="163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KarasevaTA\Desktop\С ТЕЛ\20210916_1604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9" r="7346" b="27630"/>
          <a:stretch/>
        </p:blipFill>
        <p:spPr bwMode="auto">
          <a:xfrm>
            <a:off x="7854261" y="150422"/>
            <a:ext cx="4032938" cy="152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733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1269</Words>
  <Application>Microsoft Office PowerPoint</Application>
  <PresentationFormat>Широкоэкранный</PresentationFormat>
  <Paragraphs>134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Карасева Тамара Анатольевна</dc:creator>
  <cp:lastModifiedBy>Карасева Тамара Анатольевна</cp:lastModifiedBy>
  <cp:revision>13</cp:revision>
  <dcterms:created xsi:type="dcterms:W3CDTF">2021-09-15T02:23:22Z</dcterms:created>
  <dcterms:modified xsi:type="dcterms:W3CDTF">2023-08-14T01:35:07Z</dcterms:modified>
</cp:coreProperties>
</file>