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15" r:id="rId1"/>
  </p:sldMasterIdLst>
  <p:notesMasterIdLst>
    <p:notesMasterId r:id="rId3"/>
  </p:notesMasterIdLst>
  <p:sldIdLst>
    <p:sldId id="314" r:id="rId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772"/>
    <a:srgbClr val="B0E2CB"/>
    <a:srgbClr val="B4E4CE"/>
    <a:srgbClr val="7CC6B3"/>
    <a:srgbClr val="4580D7"/>
    <a:srgbClr val="FF5050"/>
    <a:srgbClr val="FD73ED"/>
    <a:srgbClr val="FF00FF"/>
    <a:srgbClr val="6600FF"/>
    <a:srgbClr val="F79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3165" autoAdjust="0"/>
  </p:normalViewPr>
  <p:slideViewPr>
    <p:cSldViewPr>
      <p:cViewPr varScale="1">
        <p:scale>
          <a:sx n="106" d="100"/>
          <a:sy n="106" d="100"/>
        </p:scale>
        <p:origin x="176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65013E-69D4-46DC-B32E-FE1FB93F41D7}" type="datetimeFigureOut">
              <a:rPr lang="ru-RU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5DECFF-2536-441E-BC94-36A2139DF2C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1224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DECFF-2536-441E-BC94-36A2139DF2C9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445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A44085-D3B5-4D79-8669-5DDA9B9E53A0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66EC1-0F25-4B4A-8B68-9642C19EF51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2349360"/>
      </p:ext>
    </p:extLst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A87377-A5CF-425C-B165-DA0970637DFB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1BF45A-7ECC-4F02-A888-36E3687825B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5832164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0DF28A-8B7A-429D-9404-0CA22B015914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B8E9DD-2F0D-438A-A68C-7D7E9941D34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1377000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35F2C8-D244-4948-B243-17433F08BFEC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385161-A1A2-4A3D-BC37-2E3AD210A12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43324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B8B8CC-83CF-4560-9955-6AA7622A4576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C7D5B-24C9-441C-A06E-C4D0AC574D0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3935870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F2D172-BDF2-420C-8590-459373DB9EF4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83F891-CFF4-41FB-9FE6-36267F305A4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8614531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C249DA-6BE7-4838-BFAE-79302A156740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FBEE7-EAB3-48F0-A8EA-5CCDAA1BD31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0497063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E8AB69-F126-439E-8375-EFA34487794C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F7B601-9A85-491E-953A-ED3A6C1BA8D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79207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7C014F-7A7D-4E30-B1A9-9CB6D1A90941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52FCE-3827-418E-92C2-1D2BA36C8D5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700764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662A86-BFE9-40D3-B68F-D208B09AC612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B0111F-48BA-4E74-877E-22DB711800F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8254169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C3475D-2265-43A0-B8C2-FCA75B61ECEC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406607-5E22-4600-B042-ED780295486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9893656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8D3E1D-612B-47BD-BA69-657FCDB46A62}" type="datetime1">
              <a:rPr lang="ru-RU" smtClean="0"/>
              <a:pPr>
                <a:defRPr/>
              </a:pPr>
              <a:t>28.05.2026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4FED-FC93-45B0-8E0D-A77905DC53A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121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図 4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r="6798"/>
          <a:stretch/>
        </p:blipFill>
        <p:spPr>
          <a:xfrm>
            <a:off x="-8519" y="-72008"/>
            <a:ext cx="9144000" cy="6885384"/>
          </a:xfrm>
          <a:prstGeom prst="rect">
            <a:avLst/>
          </a:prstGeom>
        </p:spPr>
      </p:pic>
      <p:sp>
        <p:nvSpPr>
          <p:cNvPr id="45" name="正方形/長方形 44"/>
          <p:cNvSpPr/>
          <p:nvPr/>
        </p:nvSpPr>
        <p:spPr>
          <a:xfrm>
            <a:off x="-8519" y="115770"/>
            <a:ext cx="9144000" cy="33497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 34"/>
          <p:cNvSpPr/>
          <p:nvPr/>
        </p:nvSpPr>
        <p:spPr>
          <a:xfrm>
            <a:off x="1085329" y="527712"/>
            <a:ext cx="7776864" cy="1694171"/>
          </a:xfrm>
          <a:custGeom>
            <a:avLst/>
            <a:gdLst>
              <a:gd name="connsiteX0" fmla="*/ 0 w 8064893"/>
              <a:gd name="connsiteY0" fmla="*/ 292885 h 1757276"/>
              <a:gd name="connsiteX1" fmla="*/ 292885 w 8064893"/>
              <a:gd name="connsiteY1" fmla="*/ 0 h 1757276"/>
              <a:gd name="connsiteX2" fmla="*/ 7772008 w 8064893"/>
              <a:gd name="connsiteY2" fmla="*/ 0 h 1757276"/>
              <a:gd name="connsiteX3" fmla="*/ 8064893 w 8064893"/>
              <a:gd name="connsiteY3" fmla="*/ 292885 h 1757276"/>
              <a:gd name="connsiteX4" fmla="*/ 8064893 w 8064893"/>
              <a:gd name="connsiteY4" fmla="*/ 1464391 h 1757276"/>
              <a:gd name="connsiteX5" fmla="*/ 7772008 w 8064893"/>
              <a:gd name="connsiteY5" fmla="*/ 1757276 h 1757276"/>
              <a:gd name="connsiteX6" fmla="*/ 292885 w 8064893"/>
              <a:gd name="connsiteY6" fmla="*/ 1757276 h 1757276"/>
              <a:gd name="connsiteX7" fmla="*/ 0 w 8064893"/>
              <a:gd name="connsiteY7" fmla="*/ 1464391 h 1757276"/>
              <a:gd name="connsiteX8" fmla="*/ 0 w 8064893"/>
              <a:gd name="connsiteY8" fmla="*/ 292885 h 175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4893" h="1757276">
                <a:moveTo>
                  <a:pt x="8064893" y="1464390"/>
                </a:moveTo>
                <a:cubicBezTo>
                  <a:pt x="8064893" y="1626146"/>
                  <a:pt x="7933764" y="1757275"/>
                  <a:pt x="7772008" y="1757275"/>
                </a:cubicBezTo>
                <a:lnTo>
                  <a:pt x="292885" y="1757275"/>
                </a:lnTo>
                <a:cubicBezTo>
                  <a:pt x="131129" y="1757275"/>
                  <a:pt x="0" y="1626146"/>
                  <a:pt x="0" y="1464390"/>
                </a:cubicBezTo>
                <a:lnTo>
                  <a:pt x="0" y="292886"/>
                </a:lnTo>
                <a:cubicBezTo>
                  <a:pt x="0" y="131130"/>
                  <a:pt x="131129" y="1"/>
                  <a:pt x="292885" y="1"/>
                </a:cubicBezTo>
                <a:lnTo>
                  <a:pt x="7772008" y="1"/>
                </a:lnTo>
                <a:cubicBezTo>
                  <a:pt x="7933764" y="1"/>
                  <a:pt x="8064893" y="131130"/>
                  <a:pt x="8064893" y="292886"/>
                </a:cubicBezTo>
                <a:lnTo>
                  <a:pt x="8064893" y="146439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spcFirstLastPara="0" vert="horz" wrap="square" lIns="418462" tIns="154364" rIns="213799" bIns="154364" numCol="1" spcCol="1270" anchor="ctr" anchorCtr="0">
            <a:noAutofit/>
          </a:bodyPr>
          <a:lstStyle/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1" lang="en-US" altLang="ja-JP" sz="1800" b="1" kern="1200" dirty="0" smtClean="0">
              <a:ln w="1905"/>
              <a:solidFill>
                <a:srgbClr val="FF5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anose="030F0702030302020204" pitchFamily="66" charset="0"/>
              <a:cs typeface="Times New Roman" pitchFamily="18" charset="0"/>
            </a:endParaRP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1" lang="en-US" altLang="ja-JP" sz="1800" b="1" kern="1200" dirty="0" smtClean="0">
              <a:ln w="1905"/>
              <a:solidFill>
                <a:srgbClr val="FF5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anose="030F0702030302020204" pitchFamily="66" charset="0"/>
              <a:cs typeface="Times New Roman" pitchFamily="18" charset="0"/>
            </a:endParaRPr>
          </a:p>
          <a:p>
            <a:pPr lvl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1" lang="ja-JP" altLang="en-US" sz="1800" kern="1200" dirty="0">
              <a:latin typeface="Century Gothic" panose="020B0502020202020204" pitchFamily="34" charset="0"/>
            </a:endParaRPr>
          </a:p>
        </p:txBody>
      </p:sp>
      <p:sp>
        <p:nvSpPr>
          <p:cNvPr id="36" name="円/楕円 35"/>
          <p:cNvSpPr/>
          <p:nvPr/>
        </p:nvSpPr>
        <p:spPr>
          <a:xfrm>
            <a:off x="110897" y="1242065"/>
            <a:ext cx="1217299" cy="1268857"/>
          </a:xfrm>
          <a:prstGeom prst="ellipse">
            <a:avLst/>
          </a:prstGeom>
          <a:blipFill dpi="0" rotWithShape="1">
            <a:blip r:embed="rId4"/>
            <a:srcRect/>
            <a:stretch>
              <a:fillRect l="-4773" t="-11412" r="-18051" b="-11412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1" name="フリーフォーム 40"/>
          <p:cNvSpPr/>
          <p:nvPr/>
        </p:nvSpPr>
        <p:spPr>
          <a:xfrm>
            <a:off x="975418" y="5336990"/>
            <a:ext cx="7890166" cy="1476386"/>
          </a:xfrm>
          <a:custGeom>
            <a:avLst/>
            <a:gdLst>
              <a:gd name="connsiteX0" fmla="*/ 0 w 8064893"/>
              <a:gd name="connsiteY0" fmla="*/ 224397 h 1346357"/>
              <a:gd name="connsiteX1" fmla="*/ 224397 w 8064893"/>
              <a:gd name="connsiteY1" fmla="*/ 0 h 1346357"/>
              <a:gd name="connsiteX2" fmla="*/ 7840496 w 8064893"/>
              <a:gd name="connsiteY2" fmla="*/ 0 h 1346357"/>
              <a:gd name="connsiteX3" fmla="*/ 8064893 w 8064893"/>
              <a:gd name="connsiteY3" fmla="*/ 224397 h 1346357"/>
              <a:gd name="connsiteX4" fmla="*/ 8064893 w 8064893"/>
              <a:gd name="connsiteY4" fmla="*/ 1121960 h 1346357"/>
              <a:gd name="connsiteX5" fmla="*/ 7840496 w 8064893"/>
              <a:gd name="connsiteY5" fmla="*/ 1346357 h 1346357"/>
              <a:gd name="connsiteX6" fmla="*/ 224397 w 8064893"/>
              <a:gd name="connsiteY6" fmla="*/ 1346357 h 1346357"/>
              <a:gd name="connsiteX7" fmla="*/ 0 w 8064893"/>
              <a:gd name="connsiteY7" fmla="*/ 1121960 h 1346357"/>
              <a:gd name="connsiteX8" fmla="*/ 0 w 8064893"/>
              <a:gd name="connsiteY8" fmla="*/ 224397 h 1346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4893" h="1346357">
                <a:moveTo>
                  <a:pt x="8064893" y="1121959"/>
                </a:moveTo>
                <a:cubicBezTo>
                  <a:pt x="8064893" y="1245890"/>
                  <a:pt x="7964427" y="1346356"/>
                  <a:pt x="7840496" y="1346356"/>
                </a:cubicBezTo>
                <a:lnTo>
                  <a:pt x="224397" y="1346356"/>
                </a:lnTo>
                <a:cubicBezTo>
                  <a:pt x="100466" y="1346356"/>
                  <a:pt x="0" y="1245890"/>
                  <a:pt x="0" y="1121959"/>
                </a:cubicBezTo>
                <a:lnTo>
                  <a:pt x="0" y="224398"/>
                </a:lnTo>
                <a:cubicBezTo>
                  <a:pt x="0" y="100467"/>
                  <a:pt x="100466" y="1"/>
                  <a:pt x="224397" y="1"/>
                </a:cubicBezTo>
                <a:lnTo>
                  <a:pt x="7840496" y="1"/>
                </a:lnTo>
                <a:cubicBezTo>
                  <a:pt x="7964427" y="1"/>
                  <a:pt x="8064893" y="100467"/>
                  <a:pt x="8064893" y="224398"/>
                </a:cubicBezTo>
                <a:lnTo>
                  <a:pt x="8064893" y="1121959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398403" tIns="279085" rIns="463996" bIns="279084" numCol="1" spcCol="1270" anchor="ctr" anchorCtr="0">
            <a:noAutofit/>
          </a:bodyPr>
          <a:lstStyle/>
          <a:p>
            <a:pPr lvl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1" lang="ja-JP" altLang="en-US" sz="5600" kern="1200" dirty="0"/>
          </a:p>
        </p:txBody>
      </p:sp>
      <p:sp>
        <p:nvSpPr>
          <p:cNvPr id="42" name="円/楕円 41"/>
          <p:cNvSpPr/>
          <p:nvPr/>
        </p:nvSpPr>
        <p:spPr>
          <a:xfrm>
            <a:off x="197939" y="4757191"/>
            <a:ext cx="1159008" cy="1159597"/>
          </a:xfrm>
          <a:prstGeom prst="ellipse">
            <a:avLst/>
          </a:prstGeom>
          <a:blipFill dpi="0" rotWithShape="1">
            <a:blip r:embed="rId5"/>
            <a:srcRect/>
            <a:stretch>
              <a:fillRect l="339" t="-12076" r="339" b="-12076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正方形/長方形 7"/>
          <p:cNvSpPr/>
          <p:nvPr/>
        </p:nvSpPr>
        <p:spPr>
          <a:xfrm>
            <a:off x="1434333" y="541796"/>
            <a:ext cx="3672408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ja-JP" sz="16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Марина </a:t>
            </a:r>
            <a:r>
              <a:rPr lang="ru-RU" altLang="ja-JP" sz="16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Анатольевна </a:t>
            </a:r>
            <a:r>
              <a:rPr lang="ru-RU" altLang="ja-JP" sz="16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Долгих</a:t>
            </a:r>
          </a:p>
          <a:p>
            <a:pPr algn="ctr"/>
            <a:r>
              <a:rPr lang="ru-RU" altLang="ja-JP" sz="1100" i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Заведующий </a:t>
            </a:r>
            <a:r>
              <a:rPr lang="ru-RU" altLang="ja-JP" sz="1100" i="1" dirty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детским </a:t>
            </a:r>
            <a:r>
              <a:rPr lang="ru-RU" altLang="ja-JP" sz="1100" i="1" dirty="0" smtClean="0">
                <a:ln w="0"/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садом</a:t>
            </a:r>
          </a:p>
          <a:p>
            <a:pPr lvl="0"/>
            <a:endParaRPr lang="ru-RU" altLang="ja-JP" sz="200" dirty="0" smtClean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  <a:p>
            <a:pPr lvl="0"/>
            <a:r>
              <a:rPr lang="ru-RU" altLang="ja-JP" sz="105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Тел.: 8(411)36-3-44-61 </a:t>
            </a:r>
            <a:r>
              <a:rPr lang="ru-RU" altLang="ja-JP" sz="1050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Е-</a:t>
            </a:r>
            <a:r>
              <a:rPr lang="en-US" altLang="ja-JP" sz="105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mail</a:t>
            </a:r>
            <a:r>
              <a:rPr lang="ru-RU" altLang="ja-JP" sz="105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: </a:t>
            </a:r>
            <a:r>
              <a:rPr lang="en-US" altLang="ja-JP" sz="1050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DolgikhMA@almazik.org</a:t>
            </a:r>
            <a:endParaRPr lang="en-US" altLang="ja-JP" sz="1050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456985" y="1215856"/>
            <a:ext cx="45864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, Иркутский государственный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университет; </a:t>
            </a:r>
            <a:endParaRPr lang="en-US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квалификация - преподаватель русского языка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и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литературы</a:t>
            </a:r>
            <a:r>
              <a:rPr lang="en-US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.</a:t>
            </a:r>
          </a:p>
          <a:p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Второе высшее образование</a:t>
            </a:r>
            <a:r>
              <a:rPr lang="en-US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-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Саха государственная педагогическая академия, менеджмент в сфере образования. </a:t>
            </a:r>
          </a:p>
          <a:p>
            <a:endParaRPr lang="ja-JP" altLang="en-US" sz="1100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endParaRPr lang="ja-JP" altLang="en-US" sz="1100" b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411179" y="2348162"/>
            <a:ext cx="4384957" cy="325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altLang="ja-JP" sz="1600" b="1" dirty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792252" y="790608"/>
            <a:ext cx="298260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Профессиональная </a:t>
            </a: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карьера</a:t>
            </a:r>
            <a:endParaRPr lang="en-US" altLang="ja-JP" sz="12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Общий стаж –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38лет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algn="just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работы в детском саду –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33 года. </a:t>
            </a:r>
            <a:endParaRPr lang="en-US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работы в должности -19 лет. </a:t>
            </a:r>
            <a:endParaRPr lang="ru-RU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5990445" y="5791400"/>
            <a:ext cx="300284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Профессиональная карьера</a:t>
            </a:r>
            <a:endParaRPr lang="en-US" altLang="ja-JP" sz="12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Общий стаж –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36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лет</a:t>
            </a:r>
            <a:endParaRPr lang="en-US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работы в детском саду – 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</a:t>
            </a:r>
            <a:r>
              <a:rPr lang="en-US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sah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лет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en-US" altLang="ja-JP" sz="12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работы в должности – 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 </a:t>
            </a: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лет.</a:t>
            </a:r>
            <a:endParaRPr lang="en-US" altLang="ja-JP" sz="12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defRPr/>
            </a:pPr>
            <a:endParaRPr lang="ru-RU" altLang="ja-JP" sz="1200" dirty="0">
              <a:ln w="0"/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444258" y="5392021"/>
            <a:ext cx="55787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ja-JP" sz="1600" b="1" dirty="0" err="1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Рогнеда</a:t>
            </a:r>
            <a:r>
              <a:rPr lang="ru-RU" altLang="ja-JP" sz="16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altLang="ja-JP" sz="1600" b="1" dirty="0" err="1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Будаевна</a:t>
            </a:r>
            <a:r>
              <a:rPr lang="ru-RU" altLang="ja-JP" sz="16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altLang="ja-JP" sz="1600" b="1" dirty="0" err="1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Танхаева</a:t>
            </a:r>
            <a:endParaRPr lang="ru-RU" altLang="ja-JP" sz="1600" b="1" dirty="0" smtClean="0">
              <a:ln w="1905"/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anose="020B0502020202020204" pitchFamily="34" charset="0"/>
              <a:cs typeface="Times New Roman" pitchFamily="18" charset="0"/>
            </a:endParaRPr>
          </a:p>
          <a:p>
            <a:r>
              <a:rPr lang="ru-RU" altLang="ja-JP" sz="1100" i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С</a:t>
            </a:r>
            <a:r>
              <a:rPr lang="ru-RU" altLang="ja-JP" sz="1100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таршая </a:t>
            </a:r>
            <a:r>
              <a:rPr lang="ru-RU" altLang="ja-JP" sz="1100" i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медсестра детского </a:t>
            </a:r>
            <a:r>
              <a:rPr lang="ru-RU" altLang="ja-JP" sz="1100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сада</a:t>
            </a:r>
            <a:r>
              <a:rPr lang="en-US" altLang="ja-JP" sz="1100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ru-RU" altLang="ja-JP" sz="1100" i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высшей </a:t>
            </a:r>
            <a:r>
              <a:rPr lang="ru-RU" altLang="ja-JP" sz="1100" i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anose="020B0502020202020204" pitchFamily="34" charset="0"/>
                <a:cs typeface="Times New Roman" pitchFamily="18" charset="0"/>
              </a:rPr>
              <a:t>квалификационной категории</a:t>
            </a:r>
          </a:p>
          <a:p>
            <a:r>
              <a:rPr lang="ru-RU" altLang="ja-JP" sz="1050" dirty="0">
                <a:solidFill>
                  <a:srgbClr val="0E5772"/>
                </a:solidFill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Тел.: 8(411)36-3-44-61 </a:t>
            </a:r>
            <a:endParaRPr lang="ja-JP" altLang="en-US" sz="1050" dirty="0">
              <a:solidFill>
                <a:srgbClr val="0E5772"/>
              </a:solidFill>
              <a:latin typeface="Century Gothic" panose="020B0502020202020204" pitchFamily="34" charset="0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lvl="0"/>
            <a:endParaRPr lang="en-US" altLang="ja-JP" sz="1600" b="1" dirty="0">
              <a:ln w="1905"/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1461740" y="6001595"/>
            <a:ext cx="42392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2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2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Среднее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специальное; </a:t>
            </a:r>
            <a:r>
              <a:rPr lang="ru-RU" altLang="ja-JP" sz="1100" dirty="0" err="1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Кяхтинское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медицинское  училище, квалификация </a:t>
            </a:r>
            <a:r>
              <a:rPr lang="en-US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фельдшер</a:t>
            </a:r>
            <a:r>
              <a:rPr lang="en-US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/</a:t>
            </a:r>
            <a:endParaRPr lang="en-US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2727639" y="94742"/>
            <a:ext cx="34980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ja-JP" sz="1600" b="1" dirty="0" smtClean="0">
                <a:ln w="1905"/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Администрация детского сада</a:t>
            </a:r>
            <a:endParaRPr lang="en-US" altLang="ja-JP" sz="1600" b="1" dirty="0">
              <a:ln w="1905"/>
              <a:solidFill>
                <a:schemeClr val="bg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629" y="2788899"/>
            <a:ext cx="7888908" cy="18045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97" y="2863374"/>
            <a:ext cx="1390008" cy="13900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87062" y="2922964"/>
            <a:ext cx="46622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endParaRPr lang="ru-RU" altLang="ja-JP" sz="14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endParaRPr lang="ru-RU" altLang="ja-JP" sz="1400" b="1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marL="171450" indent="-171450">
              <a:buFont typeface="Wingdings" panose="05000000000000000000" pitchFamily="2" charset="2"/>
              <a:buChar char="l"/>
            </a:pPr>
            <a:r>
              <a:rPr lang="ru-RU" altLang="ja-JP" sz="14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Образование</a:t>
            </a:r>
            <a:endParaRPr lang="en-US" altLang="ja-JP" sz="1400" b="1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eaLnBrk="1" hangingPunct="1">
              <a:defRPr/>
            </a:pPr>
            <a:r>
              <a:rPr lang="ru-RU" altLang="ja-JP" sz="12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Высшее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: </a:t>
            </a:r>
            <a:r>
              <a:rPr lang="ru-RU" altLang="ja-JP" sz="1200" dirty="0" err="1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Бирский</a:t>
            </a:r>
            <a:r>
              <a:rPr lang="ru-RU" altLang="ja-JP" sz="12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государственный педагогический институт, специальность «Педагогика и психология дошкольная»; квалификация «Преподаватель дошкольной педагогики и психологии. Воспитатель»</a:t>
            </a:r>
            <a:endParaRPr lang="en-US" altLang="ja-JP" sz="12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1801" y="2848095"/>
            <a:ext cx="39145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Кулакова Виктория Эдуардовна</a:t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детского сада 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正方形/長方形 14"/>
          <p:cNvSpPr/>
          <p:nvPr/>
        </p:nvSpPr>
        <p:spPr>
          <a:xfrm>
            <a:off x="5884665" y="3340855"/>
            <a:ext cx="298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ja-JP" sz="1100" b="1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Профессиональная </a:t>
            </a:r>
            <a:r>
              <a:rPr lang="ru-RU" altLang="ja-JP" sz="1100" b="1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карьера</a:t>
            </a:r>
            <a:endParaRPr lang="en-US" altLang="ja-JP" sz="1100" dirty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Общий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–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27 лет</a:t>
            </a: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</a:t>
            </a:r>
            <a:r>
              <a:rPr lang="ru-RU" altLang="ja-JP" sz="1100" dirty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работы в детском саду –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 лет. </a:t>
            </a:r>
            <a:endParaRPr lang="en-US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defRPr/>
            </a:pP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Стаж работы в должности </a:t>
            </a:r>
            <a:r>
              <a:rPr lang="ru-RU" altLang="ja-JP" sz="1100" dirty="0" smtClean="0">
                <a:ln w="0"/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-2 года. </a:t>
            </a:r>
            <a:endParaRPr lang="ru-RU" altLang="ja-JP" sz="1100" dirty="0" smtClean="0">
              <a:ln w="0"/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63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青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5940</TotalTime>
  <Words>171</Words>
  <Application>Microsoft Office PowerPoint</Application>
  <PresentationFormat>Экран (4:3)</PresentationFormat>
  <Paragraphs>33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1" baseType="lpstr">
      <vt:lpstr>ＭＳ Ｐゴシック</vt:lpstr>
      <vt:lpstr>Arial</vt:lpstr>
      <vt:lpstr>Arial Unicode MS</vt:lpstr>
      <vt:lpstr>Calibri</vt:lpstr>
      <vt:lpstr>Calibri Light</vt:lpstr>
      <vt:lpstr>Century Gothic</vt:lpstr>
      <vt:lpstr>Comic Sans MS</vt:lpstr>
      <vt:lpstr>Times New Roman</vt:lpstr>
      <vt:lpstr>Wingdings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vovan</dc:creator>
  <dc:description>http://aida.ucoz.ru</dc:description>
  <cp:lastModifiedBy>Виктория Кулакова</cp:lastModifiedBy>
  <cp:revision>351</cp:revision>
  <dcterms:created xsi:type="dcterms:W3CDTF">2012-03-04T15:21:00Z</dcterms:created>
  <dcterms:modified xsi:type="dcterms:W3CDTF">2026-05-28T05:52:43Z</dcterms:modified>
  <cp:category>шаблоны к Powerpoint</cp:category>
</cp:coreProperties>
</file>