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1713" y="433979"/>
            <a:ext cx="8915399" cy="4423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Расписание занятий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89438" y="-1343025"/>
            <a:ext cx="5133340" cy="93687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6" t="11144" r="8806" b="9303"/>
          <a:stretch/>
        </p:blipFill>
        <p:spPr bwMode="auto">
          <a:xfrm>
            <a:off x="307975" y="3822700"/>
            <a:ext cx="2844801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83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8" t="2142" r="43260" b="3120"/>
          <a:stretch/>
        </p:blipFill>
        <p:spPr bwMode="auto">
          <a:xfrm rot="5400000">
            <a:off x="3867148" y="-2889251"/>
            <a:ext cx="4521201" cy="107569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97" y="4597400"/>
            <a:ext cx="10756902" cy="22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95103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</TotalTime>
  <Words>2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2025-08-11T23:51:45Z</dcterms:created>
  <dcterms:modified xsi:type="dcterms:W3CDTF">2025-08-12T01:56:06Z</dcterms:modified>
</cp:coreProperties>
</file>