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2" r:id="rId6"/>
    <p:sldId id="267" r:id="rId7"/>
    <p:sldId id="260" r:id="rId8"/>
    <p:sldId id="263" r:id="rId9"/>
    <p:sldId id="266" r:id="rId10"/>
    <p:sldId id="265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EF0"/>
    <a:srgbClr val="70AD47"/>
    <a:srgbClr val="385623"/>
    <a:srgbClr val="F09510"/>
    <a:srgbClr val="008000"/>
    <a:srgbClr val="FEFFD5"/>
    <a:srgbClr val="44D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33BF4-7B29-4344-B500-03A12A9FBCB0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B4DBE5-30F0-4BD3-B7B8-E57BA366208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Факультативы</a:t>
          </a:r>
          <a:endParaRPr lang="ru-RU" b="1" dirty="0">
            <a:solidFill>
              <a:schemeClr val="tx1"/>
            </a:solidFill>
          </a:endParaRPr>
        </a:p>
      </dgm:t>
    </dgm:pt>
    <dgm:pt modelId="{A5DB9D3F-9267-40B2-9657-C602A113A81A}" type="parTrans" cxnId="{1FD84BCE-64A0-461E-AEDC-ED4E75756BC4}">
      <dgm:prSet/>
      <dgm:spPr/>
      <dgm:t>
        <a:bodyPr/>
        <a:lstStyle/>
        <a:p>
          <a:endParaRPr lang="ru-RU"/>
        </a:p>
      </dgm:t>
    </dgm:pt>
    <dgm:pt modelId="{4C7CED5E-AB8A-472B-AC74-4C51793962AA}" type="sibTrans" cxnId="{1FD84BCE-64A0-461E-AEDC-ED4E75756BC4}">
      <dgm:prSet/>
      <dgm:spPr/>
      <dgm:t>
        <a:bodyPr/>
        <a:lstStyle/>
        <a:p>
          <a:endParaRPr lang="ru-RU"/>
        </a:p>
      </dgm:t>
    </dgm:pt>
    <dgm:pt modelId="{D3B1DE05-2CF1-4D7B-A274-63746C9329EA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ОБЖ</a:t>
          </a:r>
          <a:endParaRPr lang="ru-RU" b="1" dirty="0"/>
        </a:p>
      </dgm:t>
    </dgm:pt>
    <dgm:pt modelId="{08AFC453-3094-418F-B718-371132AD09E7}" type="parTrans" cxnId="{6EB38F30-262A-464C-9120-493C3542306E}">
      <dgm:prSet/>
      <dgm:spPr/>
      <dgm:t>
        <a:bodyPr/>
        <a:lstStyle/>
        <a:p>
          <a:endParaRPr lang="ru-RU"/>
        </a:p>
      </dgm:t>
    </dgm:pt>
    <dgm:pt modelId="{A1BF36C9-771B-4137-9474-4B06C07CFA9E}" type="sibTrans" cxnId="{6EB38F30-262A-464C-9120-493C3542306E}">
      <dgm:prSet/>
      <dgm:spPr/>
      <dgm:t>
        <a:bodyPr/>
        <a:lstStyle/>
        <a:p>
          <a:endParaRPr lang="ru-RU"/>
        </a:p>
      </dgm:t>
    </dgm:pt>
    <dgm:pt modelId="{DB28194B-B7EE-4486-8D7E-880CE17710DD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Веселое движение</a:t>
          </a:r>
          <a:endParaRPr lang="ru-RU" b="1" dirty="0"/>
        </a:p>
      </dgm:t>
    </dgm:pt>
    <dgm:pt modelId="{A3E88134-F62E-4329-8D5F-71DBC273B0D7}" type="parTrans" cxnId="{150BA5CE-5D10-4351-976D-7C3E75BD6B68}">
      <dgm:prSet/>
      <dgm:spPr/>
      <dgm:t>
        <a:bodyPr/>
        <a:lstStyle/>
        <a:p>
          <a:endParaRPr lang="ru-RU"/>
        </a:p>
      </dgm:t>
    </dgm:pt>
    <dgm:pt modelId="{A5F513B2-A48E-4CC1-AA60-B00F31D8DE49}" type="sibTrans" cxnId="{150BA5CE-5D10-4351-976D-7C3E75BD6B68}">
      <dgm:prSet/>
      <dgm:spPr/>
      <dgm:t>
        <a:bodyPr/>
        <a:lstStyle/>
        <a:p>
          <a:endParaRPr lang="ru-RU"/>
        </a:p>
      </dgm:t>
    </dgm:pt>
    <dgm:pt modelId="{DBF19619-9BC5-4EAE-A8A2-2F1C006CBCBE}" type="pres">
      <dgm:prSet presAssocID="{31033BF4-7B29-4344-B500-03A12A9FBC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9411372-15E7-4B4E-8EB7-1D27683424FD}" type="pres">
      <dgm:prSet presAssocID="{8DB4DBE5-30F0-4BD3-B7B8-E57BA3662086}" presName="hierRoot1" presStyleCnt="0">
        <dgm:presLayoutVars>
          <dgm:hierBranch val="init"/>
        </dgm:presLayoutVars>
      </dgm:prSet>
      <dgm:spPr/>
    </dgm:pt>
    <dgm:pt modelId="{7BFB5C1F-3564-4B63-B3F1-23FA5927CC6E}" type="pres">
      <dgm:prSet presAssocID="{8DB4DBE5-30F0-4BD3-B7B8-E57BA3662086}" presName="rootComposite1" presStyleCnt="0"/>
      <dgm:spPr/>
    </dgm:pt>
    <dgm:pt modelId="{3C215DBD-3109-45C5-B483-810E9C0D0B08}" type="pres">
      <dgm:prSet presAssocID="{8DB4DBE5-30F0-4BD3-B7B8-E57BA36620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B11E87-BFCA-4370-AEFB-C58D58E44071}" type="pres">
      <dgm:prSet presAssocID="{8DB4DBE5-30F0-4BD3-B7B8-E57BA36620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E995DB-5FF1-4335-B43A-E00008315668}" type="pres">
      <dgm:prSet presAssocID="{8DB4DBE5-30F0-4BD3-B7B8-E57BA3662086}" presName="hierChild2" presStyleCnt="0"/>
      <dgm:spPr/>
    </dgm:pt>
    <dgm:pt modelId="{CA16B57B-FA8C-4C39-AEDA-3F453AE3C214}" type="pres">
      <dgm:prSet presAssocID="{08AFC453-3094-418F-B718-371132AD09E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098A081-588B-48A9-AAB7-D72E2E21F97F}" type="pres">
      <dgm:prSet presAssocID="{D3B1DE05-2CF1-4D7B-A274-63746C9329EA}" presName="hierRoot2" presStyleCnt="0">
        <dgm:presLayoutVars>
          <dgm:hierBranch val="init"/>
        </dgm:presLayoutVars>
      </dgm:prSet>
      <dgm:spPr/>
    </dgm:pt>
    <dgm:pt modelId="{B28C4D52-978F-4FE6-8FD6-4638046C072C}" type="pres">
      <dgm:prSet presAssocID="{D3B1DE05-2CF1-4D7B-A274-63746C9329EA}" presName="rootComposite" presStyleCnt="0"/>
      <dgm:spPr/>
    </dgm:pt>
    <dgm:pt modelId="{3A6CD412-CD1A-4EC9-B70C-209FFD78B568}" type="pres">
      <dgm:prSet presAssocID="{D3B1DE05-2CF1-4D7B-A274-63746C9329E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41ACCB-85DB-4C99-936E-022298BB275F}" type="pres">
      <dgm:prSet presAssocID="{D3B1DE05-2CF1-4D7B-A274-63746C9329EA}" presName="rootConnector" presStyleLbl="node2" presStyleIdx="0" presStyleCnt="2"/>
      <dgm:spPr/>
      <dgm:t>
        <a:bodyPr/>
        <a:lstStyle/>
        <a:p>
          <a:endParaRPr lang="ru-RU"/>
        </a:p>
      </dgm:t>
    </dgm:pt>
    <dgm:pt modelId="{AF19C51B-1A79-4281-9D87-E9EC7C9F817C}" type="pres">
      <dgm:prSet presAssocID="{D3B1DE05-2CF1-4D7B-A274-63746C9329EA}" presName="hierChild4" presStyleCnt="0"/>
      <dgm:spPr/>
    </dgm:pt>
    <dgm:pt modelId="{E70AC20A-9F8D-4AD8-B680-727EEA55D8D1}" type="pres">
      <dgm:prSet presAssocID="{D3B1DE05-2CF1-4D7B-A274-63746C9329EA}" presName="hierChild5" presStyleCnt="0"/>
      <dgm:spPr/>
    </dgm:pt>
    <dgm:pt modelId="{E9A92836-7AC7-452F-83A9-112D379B0FB3}" type="pres">
      <dgm:prSet presAssocID="{A3E88134-F62E-4329-8D5F-71DBC273B0D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8387881-CD0A-4EDF-BB72-CC9F4DC9DD18}" type="pres">
      <dgm:prSet presAssocID="{DB28194B-B7EE-4486-8D7E-880CE17710DD}" presName="hierRoot2" presStyleCnt="0">
        <dgm:presLayoutVars>
          <dgm:hierBranch val="init"/>
        </dgm:presLayoutVars>
      </dgm:prSet>
      <dgm:spPr/>
    </dgm:pt>
    <dgm:pt modelId="{3C026CEC-3D47-43D5-B213-CCB178E481BA}" type="pres">
      <dgm:prSet presAssocID="{DB28194B-B7EE-4486-8D7E-880CE17710DD}" presName="rootComposite" presStyleCnt="0"/>
      <dgm:spPr/>
    </dgm:pt>
    <dgm:pt modelId="{F556841A-4330-4319-AB83-F672AEFBE7EC}" type="pres">
      <dgm:prSet presAssocID="{DB28194B-B7EE-4486-8D7E-880CE17710D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1D159-769E-4240-BE87-241979EA188D}" type="pres">
      <dgm:prSet presAssocID="{DB28194B-B7EE-4486-8D7E-880CE17710DD}" presName="rootConnector" presStyleLbl="node2" presStyleIdx="1" presStyleCnt="2"/>
      <dgm:spPr/>
      <dgm:t>
        <a:bodyPr/>
        <a:lstStyle/>
        <a:p>
          <a:endParaRPr lang="ru-RU"/>
        </a:p>
      </dgm:t>
    </dgm:pt>
    <dgm:pt modelId="{972E13E7-4938-4D1D-893B-ED5FB2041C26}" type="pres">
      <dgm:prSet presAssocID="{DB28194B-B7EE-4486-8D7E-880CE17710DD}" presName="hierChild4" presStyleCnt="0"/>
      <dgm:spPr/>
    </dgm:pt>
    <dgm:pt modelId="{50D7BB09-85A9-4D7B-8525-116EB2204602}" type="pres">
      <dgm:prSet presAssocID="{DB28194B-B7EE-4486-8D7E-880CE17710DD}" presName="hierChild5" presStyleCnt="0"/>
      <dgm:spPr/>
    </dgm:pt>
    <dgm:pt modelId="{7B1F468B-9E1E-4A1D-BD21-3899A20BAD06}" type="pres">
      <dgm:prSet presAssocID="{8DB4DBE5-30F0-4BD3-B7B8-E57BA3662086}" presName="hierChild3" presStyleCnt="0"/>
      <dgm:spPr/>
    </dgm:pt>
  </dgm:ptLst>
  <dgm:cxnLst>
    <dgm:cxn modelId="{150BA5CE-5D10-4351-976D-7C3E75BD6B68}" srcId="{8DB4DBE5-30F0-4BD3-B7B8-E57BA3662086}" destId="{DB28194B-B7EE-4486-8D7E-880CE17710DD}" srcOrd="1" destOrd="0" parTransId="{A3E88134-F62E-4329-8D5F-71DBC273B0D7}" sibTransId="{A5F513B2-A48E-4CC1-AA60-B00F31D8DE49}"/>
    <dgm:cxn modelId="{A208C21F-2FF3-4285-9591-1DF4965396BC}" type="presOf" srcId="{DB28194B-B7EE-4486-8D7E-880CE17710DD}" destId="{F556841A-4330-4319-AB83-F672AEFBE7EC}" srcOrd="0" destOrd="0" presId="urn:microsoft.com/office/officeart/2005/8/layout/orgChart1"/>
    <dgm:cxn modelId="{23F8D017-D33B-4458-A387-34A18F8AA04B}" type="presOf" srcId="{31033BF4-7B29-4344-B500-03A12A9FBCB0}" destId="{DBF19619-9BC5-4EAE-A8A2-2F1C006CBCBE}" srcOrd="0" destOrd="0" presId="urn:microsoft.com/office/officeart/2005/8/layout/orgChart1"/>
    <dgm:cxn modelId="{F7DCE877-4290-456E-8D1A-FDBA6E1AC93D}" type="presOf" srcId="{08AFC453-3094-418F-B718-371132AD09E7}" destId="{CA16B57B-FA8C-4C39-AEDA-3F453AE3C214}" srcOrd="0" destOrd="0" presId="urn:microsoft.com/office/officeart/2005/8/layout/orgChart1"/>
    <dgm:cxn modelId="{53600EF3-3BD0-4A87-ADCF-DB786077B702}" type="presOf" srcId="{A3E88134-F62E-4329-8D5F-71DBC273B0D7}" destId="{E9A92836-7AC7-452F-83A9-112D379B0FB3}" srcOrd="0" destOrd="0" presId="urn:microsoft.com/office/officeart/2005/8/layout/orgChart1"/>
    <dgm:cxn modelId="{84472D43-8931-4BC6-B49A-6483CE8D080E}" type="presOf" srcId="{DB28194B-B7EE-4486-8D7E-880CE17710DD}" destId="{37B1D159-769E-4240-BE87-241979EA188D}" srcOrd="1" destOrd="0" presId="urn:microsoft.com/office/officeart/2005/8/layout/orgChart1"/>
    <dgm:cxn modelId="{EB4037FF-49C8-468F-ADCB-90052AABDBD6}" type="presOf" srcId="{8DB4DBE5-30F0-4BD3-B7B8-E57BA3662086}" destId="{3C215DBD-3109-45C5-B483-810E9C0D0B08}" srcOrd="0" destOrd="0" presId="urn:microsoft.com/office/officeart/2005/8/layout/orgChart1"/>
    <dgm:cxn modelId="{1FD84BCE-64A0-461E-AEDC-ED4E75756BC4}" srcId="{31033BF4-7B29-4344-B500-03A12A9FBCB0}" destId="{8DB4DBE5-30F0-4BD3-B7B8-E57BA3662086}" srcOrd="0" destOrd="0" parTransId="{A5DB9D3F-9267-40B2-9657-C602A113A81A}" sibTransId="{4C7CED5E-AB8A-472B-AC74-4C51793962AA}"/>
    <dgm:cxn modelId="{6EB38F30-262A-464C-9120-493C3542306E}" srcId="{8DB4DBE5-30F0-4BD3-B7B8-E57BA3662086}" destId="{D3B1DE05-2CF1-4D7B-A274-63746C9329EA}" srcOrd="0" destOrd="0" parTransId="{08AFC453-3094-418F-B718-371132AD09E7}" sibTransId="{A1BF36C9-771B-4137-9474-4B06C07CFA9E}"/>
    <dgm:cxn modelId="{ECB78B5C-110E-49B7-9D01-F3AA0E06F34D}" type="presOf" srcId="{D3B1DE05-2CF1-4D7B-A274-63746C9329EA}" destId="{BE41ACCB-85DB-4C99-936E-022298BB275F}" srcOrd="1" destOrd="0" presId="urn:microsoft.com/office/officeart/2005/8/layout/orgChart1"/>
    <dgm:cxn modelId="{A2B54FFA-32E6-4113-8009-171753A3BF68}" type="presOf" srcId="{8DB4DBE5-30F0-4BD3-B7B8-E57BA3662086}" destId="{EBB11E87-BFCA-4370-AEFB-C58D58E44071}" srcOrd="1" destOrd="0" presId="urn:microsoft.com/office/officeart/2005/8/layout/orgChart1"/>
    <dgm:cxn modelId="{A2A5DA52-88F9-4682-844D-660362F74D36}" type="presOf" srcId="{D3B1DE05-2CF1-4D7B-A274-63746C9329EA}" destId="{3A6CD412-CD1A-4EC9-B70C-209FFD78B568}" srcOrd="0" destOrd="0" presId="urn:microsoft.com/office/officeart/2005/8/layout/orgChart1"/>
    <dgm:cxn modelId="{348C3881-1A73-457D-B4B7-1424909C4175}" type="presParOf" srcId="{DBF19619-9BC5-4EAE-A8A2-2F1C006CBCBE}" destId="{09411372-15E7-4B4E-8EB7-1D27683424FD}" srcOrd="0" destOrd="0" presId="urn:microsoft.com/office/officeart/2005/8/layout/orgChart1"/>
    <dgm:cxn modelId="{F71E1F28-9B55-4A04-888F-D6B3DF9E3D83}" type="presParOf" srcId="{09411372-15E7-4B4E-8EB7-1D27683424FD}" destId="{7BFB5C1F-3564-4B63-B3F1-23FA5927CC6E}" srcOrd="0" destOrd="0" presId="urn:microsoft.com/office/officeart/2005/8/layout/orgChart1"/>
    <dgm:cxn modelId="{C61B2BB3-DEE3-462E-80B1-B82429C64037}" type="presParOf" srcId="{7BFB5C1F-3564-4B63-B3F1-23FA5927CC6E}" destId="{3C215DBD-3109-45C5-B483-810E9C0D0B08}" srcOrd="0" destOrd="0" presId="urn:microsoft.com/office/officeart/2005/8/layout/orgChart1"/>
    <dgm:cxn modelId="{65ECF256-779D-4530-935D-3E46E327D111}" type="presParOf" srcId="{7BFB5C1F-3564-4B63-B3F1-23FA5927CC6E}" destId="{EBB11E87-BFCA-4370-AEFB-C58D58E44071}" srcOrd="1" destOrd="0" presId="urn:microsoft.com/office/officeart/2005/8/layout/orgChart1"/>
    <dgm:cxn modelId="{748C4C5F-EFCF-456C-9329-8E8B872AB4AA}" type="presParOf" srcId="{09411372-15E7-4B4E-8EB7-1D27683424FD}" destId="{E6E995DB-5FF1-4335-B43A-E00008315668}" srcOrd="1" destOrd="0" presId="urn:microsoft.com/office/officeart/2005/8/layout/orgChart1"/>
    <dgm:cxn modelId="{2BBDA981-D02E-4850-910C-EE94AB71114C}" type="presParOf" srcId="{E6E995DB-5FF1-4335-B43A-E00008315668}" destId="{CA16B57B-FA8C-4C39-AEDA-3F453AE3C214}" srcOrd="0" destOrd="0" presId="urn:microsoft.com/office/officeart/2005/8/layout/orgChart1"/>
    <dgm:cxn modelId="{5CE338DB-D929-4D30-8EDF-03D9BCB3361C}" type="presParOf" srcId="{E6E995DB-5FF1-4335-B43A-E00008315668}" destId="{E098A081-588B-48A9-AAB7-D72E2E21F97F}" srcOrd="1" destOrd="0" presId="urn:microsoft.com/office/officeart/2005/8/layout/orgChart1"/>
    <dgm:cxn modelId="{37132BC3-5A11-42B9-A4FC-3F9B8DE18CBF}" type="presParOf" srcId="{E098A081-588B-48A9-AAB7-D72E2E21F97F}" destId="{B28C4D52-978F-4FE6-8FD6-4638046C072C}" srcOrd="0" destOrd="0" presId="urn:microsoft.com/office/officeart/2005/8/layout/orgChart1"/>
    <dgm:cxn modelId="{7FC1337E-0336-40E3-9DAB-3CAC0E575447}" type="presParOf" srcId="{B28C4D52-978F-4FE6-8FD6-4638046C072C}" destId="{3A6CD412-CD1A-4EC9-B70C-209FFD78B568}" srcOrd="0" destOrd="0" presId="urn:microsoft.com/office/officeart/2005/8/layout/orgChart1"/>
    <dgm:cxn modelId="{6AAD7172-0990-4361-A440-DF959F7DBE4F}" type="presParOf" srcId="{B28C4D52-978F-4FE6-8FD6-4638046C072C}" destId="{BE41ACCB-85DB-4C99-936E-022298BB275F}" srcOrd="1" destOrd="0" presId="urn:microsoft.com/office/officeart/2005/8/layout/orgChart1"/>
    <dgm:cxn modelId="{45CD2DFB-A392-4628-9317-68F40103EF82}" type="presParOf" srcId="{E098A081-588B-48A9-AAB7-D72E2E21F97F}" destId="{AF19C51B-1A79-4281-9D87-E9EC7C9F817C}" srcOrd="1" destOrd="0" presId="urn:microsoft.com/office/officeart/2005/8/layout/orgChart1"/>
    <dgm:cxn modelId="{7BE53E40-13D2-472D-8C07-58F85965567A}" type="presParOf" srcId="{E098A081-588B-48A9-AAB7-D72E2E21F97F}" destId="{E70AC20A-9F8D-4AD8-B680-727EEA55D8D1}" srcOrd="2" destOrd="0" presId="urn:microsoft.com/office/officeart/2005/8/layout/orgChart1"/>
    <dgm:cxn modelId="{606D1581-69E8-4F26-A670-3476BB1DDBD0}" type="presParOf" srcId="{E6E995DB-5FF1-4335-B43A-E00008315668}" destId="{E9A92836-7AC7-452F-83A9-112D379B0FB3}" srcOrd="2" destOrd="0" presId="urn:microsoft.com/office/officeart/2005/8/layout/orgChart1"/>
    <dgm:cxn modelId="{500AA472-9515-4560-9C55-BDE6F9FED6C8}" type="presParOf" srcId="{E6E995DB-5FF1-4335-B43A-E00008315668}" destId="{F8387881-CD0A-4EDF-BB72-CC9F4DC9DD18}" srcOrd="3" destOrd="0" presId="urn:microsoft.com/office/officeart/2005/8/layout/orgChart1"/>
    <dgm:cxn modelId="{E5E1EABB-E19D-4757-903B-2BCA5DC730A7}" type="presParOf" srcId="{F8387881-CD0A-4EDF-BB72-CC9F4DC9DD18}" destId="{3C026CEC-3D47-43D5-B213-CCB178E481BA}" srcOrd="0" destOrd="0" presId="urn:microsoft.com/office/officeart/2005/8/layout/orgChart1"/>
    <dgm:cxn modelId="{1D5BA7CF-83E5-4603-8CBE-8467F733231A}" type="presParOf" srcId="{3C026CEC-3D47-43D5-B213-CCB178E481BA}" destId="{F556841A-4330-4319-AB83-F672AEFBE7EC}" srcOrd="0" destOrd="0" presId="urn:microsoft.com/office/officeart/2005/8/layout/orgChart1"/>
    <dgm:cxn modelId="{63A74EE5-1A6C-46EF-8A27-05D13B78B2D2}" type="presParOf" srcId="{3C026CEC-3D47-43D5-B213-CCB178E481BA}" destId="{37B1D159-769E-4240-BE87-241979EA188D}" srcOrd="1" destOrd="0" presId="urn:microsoft.com/office/officeart/2005/8/layout/orgChart1"/>
    <dgm:cxn modelId="{21BF1D21-0490-452B-8D82-C98DC28E11B3}" type="presParOf" srcId="{F8387881-CD0A-4EDF-BB72-CC9F4DC9DD18}" destId="{972E13E7-4938-4D1D-893B-ED5FB2041C26}" srcOrd="1" destOrd="0" presId="urn:microsoft.com/office/officeart/2005/8/layout/orgChart1"/>
    <dgm:cxn modelId="{61035128-76B0-4D37-A350-C390E3B19220}" type="presParOf" srcId="{F8387881-CD0A-4EDF-BB72-CC9F4DC9DD18}" destId="{50D7BB09-85A9-4D7B-8525-116EB2204602}" srcOrd="2" destOrd="0" presId="urn:microsoft.com/office/officeart/2005/8/layout/orgChart1"/>
    <dgm:cxn modelId="{D4BAB02B-3062-4D8C-90EF-2B8E8E494650}" type="presParOf" srcId="{09411372-15E7-4B4E-8EB7-1D27683424FD}" destId="{7B1F468B-9E1E-4A1D-BD21-3899A20BAD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BF19F1-EC32-4520-AB25-B94C3F2F6077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EBF3FA1-7A4B-4F02-B9EF-93ECCB88486F}">
      <dgm:prSet phldrT="[Текст]" custT="1"/>
      <dgm:spPr/>
      <dgm:t>
        <a:bodyPr/>
        <a:lstStyle/>
        <a:p>
          <a:r>
            <a:rPr lang="ru-RU" sz="1400" b="1" dirty="0" smtClean="0"/>
            <a:t>Социально-коммуникативное развитие</a:t>
          </a:r>
          <a:endParaRPr lang="ru-RU" sz="1400" b="1" dirty="0"/>
        </a:p>
      </dgm:t>
    </dgm:pt>
    <dgm:pt modelId="{7DD011AF-4781-4D6A-B15B-D9D251DEA7A6}" type="parTrans" cxnId="{FE3D0942-92BC-491B-9F24-138A3B370BC3}">
      <dgm:prSet/>
      <dgm:spPr/>
      <dgm:t>
        <a:bodyPr/>
        <a:lstStyle/>
        <a:p>
          <a:endParaRPr lang="ru-RU"/>
        </a:p>
      </dgm:t>
    </dgm:pt>
    <dgm:pt modelId="{6E4BEA6B-345F-44BD-A17A-FE875B3B9FA3}" type="sibTrans" cxnId="{FE3D0942-92BC-491B-9F24-138A3B370BC3}">
      <dgm:prSet/>
      <dgm:spPr/>
      <dgm:t>
        <a:bodyPr/>
        <a:lstStyle/>
        <a:p>
          <a:endParaRPr lang="ru-RU"/>
        </a:p>
      </dgm:t>
    </dgm:pt>
    <dgm:pt modelId="{A495781D-C22F-43FB-85E1-06FCAB88CA07}">
      <dgm:prSet phldrT="[Текст]" custT="1"/>
      <dgm:spPr/>
      <dgm:t>
        <a:bodyPr/>
        <a:lstStyle/>
        <a:p>
          <a:r>
            <a:rPr lang="ru-RU" sz="1400" b="1" dirty="0" smtClean="0"/>
            <a:t>Речевое развитие</a:t>
          </a:r>
          <a:endParaRPr lang="ru-RU" sz="1400" b="1" dirty="0"/>
        </a:p>
      </dgm:t>
    </dgm:pt>
    <dgm:pt modelId="{E8F7C586-4B5B-4926-AE6E-9D0023DCB050}" type="parTrans" cxnId="{3D938AAF-7FFF-4985-BDB6-AF632942EEC7}">
      <dgm:prSet/>
      <dgm:spPr/>
      <dgm:t>
        <a:bodyPr/>
        <a:lstStyle/>
        <a:p>
          <a:endParaRPr lang="ru-RU"/>
        </a:p>
      </dgm:t>
    </dgm:pt>
    <dgm:pt modelId="{9C8EFDA3-F620-4007-B779-3DB2EBC224D4}" type="sibTrans" cxnId="{3D938AAF-7FFF-4985-BDB6-AF632942EEC7}">
      <dgm:prSet/>
      <dgm:spPr/>
      <dgm:t>
        <a:bodyPr/>
        <a:lstStyle/>
        <a:p>
          <a:endParaRPr lang="ru-RU"/>
        </a:p>
      </dgm:t>
    </dgm:pt>
    <dgm:pt modelId="{1B676F33-FC04-4B65-BA4A-FC907C0879FC}">
      <dgm:prSet phldrT="[Текст]" custT="1"/>
      <dgm:spPr/>
      <dgm:t>
        <a:bodyPr/>
        <a:lstStyle/>
        <a:p>
          <a:r>
            <a:rPr lang="ru-RU" sz="1400" b="1" dirty="0" smtClean="0"/>
            <a:t>Познавательное развитие</a:t>
          </a:r>
          <a:endParaRPr lang="ru-RU" sz="1400" b="1" dirty="0"/>
        </a:p>
      </dgm:t>
    </dgm:pt>
    <dgm:pt modelId="{502D23CA-F2A3-47A9-B1C4-E606F54E09DD}" type="parTrans" cxnId="{9434F0FC-3C84-4A06-8B61-5E858F4D1838}">
      <dgm:prSet/>
      <dgm:spPr/>
      <dgm:t>
        <a:bodyPr/>
        <a:lstStyle/>
        <a:p>
          <a:endParaRPr lang="ru-RU"/>
        </a:p>
      </dgm:t>
    </dgm:pt>
    <dgm:pt modelId="{8631F608-5BD4-41CE-9EC0-306C99E1CDDB}" type="sibTrans" cxnId="{9434F0FC-3C84-4A06-8B61-5E858F4D1838}">
      <dgm:prSet/>
      <dgm:spPr/>
      <dgm:t>
        <a:bodyPr/>
        <a:lstStyle/>
        <a:p>
          <a:endParaRPr lang="ru-RU"/>
        </a:p>
      </dgm:t>
    </dgm:pt>
    <dgm:pt modelId="{E8EBD0A0-B73F-4EF9-8C30-EA1AEF91CE46}">
      <dgm:prSet phldrT="[Текст]" custT="1"/>
      <dgm:spPr/>
      <dgm:t>
        <a:bodyPr/>
        <a:lstStyle/>
        <a:p>
          <a:r>
            <a:rPr lang="ru-RU" sz="1400" b="1" dirty="0" smtClean="0"/>
            <a:t>Физическое развитие</a:t>
          </a:r>
          <a:endParaRPr lang="ru-RU" sz="1400" b="1" dirty="0"/>
        </a:p>
      </dgm:t>
    </dgm:pt>
    <dgm:pt modelId="{1DD150F6-1253-4226-AD0E-886A32C128A6}" type="parTrans" cxnId="{AABC39CB-3F20-4E2C-ABEA-7714D14D9C70}">
      <dgm:prSet/>
      <dgm:spPr/>
      <dgm:t>
        <a:bodyPr/>
        <a:lstStyle/>
        <a:p>
          <a:endParaRPr lang="ru-RU"/>
        </a:p>
      </dgm:t>
    </dgm:pt>
    <dgm:pt modelId="{B6F7328C-3758-4DF4-B358-6A1688722C57}" type="sibTrans" cxnId="{AABC39CB-3F20-4E2C-ABEA-7714D14D9C70}">
      <dgm:prSet/>
      <dgm:spPr/>
      <dgm:t>
        <a:bodyPr/>
        <a:lstStyle/>
        <a:p>
          <a:endParaRPr lang="ru-RU"/>
        </a:p>
      </dgm:t>
    </dgm:pt>
    <dgm:pt modelId="{CE6ED2A3-8B99-426F-8479-259A4E805180}">
      <dgm:prSet phldrT="[Текст]" custT="1"/>
      <dgm:spPr/>
      <dgm:t>
        <a:bodyPr/>
        <a:lstStyle/>
        <a:p>
          <a:r>
            <a:rPr lang="ru-RU" sz="1400" b="1" dirty="0" smtClean="0"/>
            <a:t>Художественно-эстетическое развитие</a:t>
          </a:r>
          <a:endParaRPr lang="ru-RU" sz="1400" b="1" dirty="0"/>
        </a:p>
      </dgm:t>
    </dgm:pt>
    <dgm:pt modelId="{E2ED785D-BC7D-4537-911D-4DF6F892CF32}" type="parTrans" cxnId="{BCAFCEFD-4FF7-43CF-B151-4DAC3C82ECB5}">
      <dgm:prSet/>
      <dgm:spPr/>
      <dgm:t>
        <a:bodyPr/>
        <a:lstStyle/>
        <a:p>
          <a:endParaRPr lang="ru-RU"/>
        </a:p>
      </dgm:t>
    </dgm:pt>
    <dgm:pt modelId="{E4496E82-77AF-408E-A6FE-AF0DE828BB9A}" type="sibTrans" cxnId="{BCAFCEFD-4FF7-43CF-B151-4DAC3C82ECB5}">
      <dgm:prSet/>
      <dgm:spPr/>
      <dgm:t>
        <a:bodyPr/>
        <a:lstStyle/>
        <a:p>
          <a:endParaRPr lang="ru-RU"/>
        </a:p>
      </dgm:t>
    </dgm:pt>
    <dgm:pt modelId="{B262E00A-0E6F-40FA-8085-998AD4D2BF92}" type="pres">
      <dgm:prSet presAssocID="{72BF19F1-EC32-4520-AB25-B94C3F2F60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4CD91-EDA5-4B2D-AEE9-AE5D8B21A1A2}" type="pres">
      <dgm:prSet presAssocID="{72BF19F1-EC32-4520-AB25-B94C3F2F6077}" presName="cycle" presStyleCnt="0"/>
      <dgm:spPr/>
    </dgm:pt>
    <dgm:pt modelId="{F1DD51B0-D683-4B7F-B97A-1C8F0164F099}" type="pres">
      <dgm:prSet presAssocID="{5EBF3FA1-7A4B-4F02-B9EF-93ECCB88486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2DF22-3895-4AFF-91D9-67040C7CF8BD}" type="pres">
      <dgm:prSet presAssocID="{6E4BEA6B-345F-44BD-A17A-FE875B3B9FA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46A8722-65C3-4EAD-9D1B-BC7A19CF244A}" type="pres">
      <dgm:prSet presAssocID="{A495781D-C22F-43FB-85E1-06FCAB88CA07}" presName="nodeFollowingNodes" presStyleLbl="node1" presStyleIdx="1" presStyleCnt="5" custScaleX="85336" custRadScaleRad="125981" custRadScaleInc="3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F9C22-9D0E-4C18-BAFB-82531248B4A8}" type="pres">
      <dgm:prSet presAssocID="{1B676F33-FC04-4B65-BA4A-FC907C0879F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DDC42-CC7B-4E04-A1DA-C687B3085221}" type="pres">
      <dgm:prSet presAssocID="{E8EBD0A0-B73F-4EF9-8C30-EA1AEF91CE46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2C570-9688-42E8-AC5D-FF0663C672A5}" type="pres">
      <dgm:prSet presAssocID="{CE6ED2A3-8B99-426F-8479-259A4E80518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4F0FC-3C84-4A06-8B61-5E858F4D1838}" srcId="{72BF19F1-EC32-4520-AB25-B94C3F2F6077}" destId="{1B676F33-FC04-4B65-BA4A-FC907C0879FC}" srcOrd="2" destOrd="0" parTransId="{502D23CA-F2A3-47A9-B1C4-E606F54E09DD}" sibTransId="{8631F608-5BD4-41CE-9EC0-306C99E1CDDB}"/>
    <dgm:cxn modelId="{8EC0CB56-3491-4AED-AE52-C51A1713C60B}" type="presOf" srcId="{CE6ED2A3-8B99-426F-8479-259A4E805180}" destId="{CE92C570-9688-42E8-AC5D-FF0663C672A5}" srcOrd="0" destOrd="0" presId="urn:microsoft.com/office/officeart/2005/8/layout/cycle3"/>
    <dgm:cxn modelId="{17399C42-A97D-4082-BB89-B767882BCFD8}" type="presOf" srcId="{E8EBD0A0-B73F-4EF9-8C30-EA1AEF91CE46}" destId="{600DDC42-CC7B-4E04-A1DA-C687B3085221}" srcOrd="0" destOrd="0" presId="urn:microsoft.com/office/officeart/2005/8/layout/cycle3"/>
    <dgm:cxn modelId="{D51C337B-984C-4FB4-9317-15D95923FB74}" type="presOf" srcId="{1B676F33-FC04-4B65-BA4A-FC907C0879FC}" destId="{00EF9C22-9D0E-4C18-BAFB-82531248B4A8}" srcOrd="0" destOrd="0" presId="urn:microsoft.com/office/officeart/2005/8/layout/cycle3"/>
    <dgm:cxn modelId="{FE3D0942-92BC-491B-9F24-138A3B370BC3}" srcId="{72BF19F1-EC32-4520-AB25-B94C3F2F6077}" destId="{5EBF3FA1-7A4B-4F02-B9EF-93ECCB88486F}" srcOrd="0" destOrd="0" parTransId="{7DD011AF-4781-4D6A-B15B-D9D251DEA7A6}" sibTransId="{6E4BEA6B-345F-44BD-A17A-FE875B3B9FA3}"/>
    <dgm:cxn modelId="{BCAFCEFD-4FF7-43CF-B151-4DAC3C82ECB5}" srcId="{72BF19F1-EC32-4520-AB25-B94C3F2F6077}" destId="{CE6ED2A3-8B99-426F-8479-259A4E805180}" srcOrd="4" destOrd="0" parTransId="{E2ED785D-BC7D-4537-911D-4DF6F892CF32}" sibTransId="{E4496E82-77AF-408E-A6FE-AF0DE828BB9A}"/>
    <dgm:cxn modelId="{84B67AB1-5BF4-4311-8FAA-555124A50D2C}" type="presOf" srcId="{72BF19F1-EC32-4520-AB25-B94C3F2F6077}" destId="{B262E00A-0E6F-40FA-8085-998AD4D2BF92}" srcOrd="0" destOrd="0" presId="urn:microsoft.com/office/officeart/2005/8/layout/cycle3"/>
    <dgm:cxn modelId="{C8B348CD-0855-4FE3-BB29-BE174B815114}" type="presOf" srcId="{5EBF3FA1-7A4B-4F02-B9EF-93ECCB88486F}" destId="{F1DD51B0-D683-4B7F-B97A-1C8F0164F099}" srcOrd="0" destOrd="0" presId="urn:microsoft.com/office/officeart/2005/8/layout/cycle3"/>
    <dgm:cxn modelId="{DA4E15B4-3D6B-4318-AA9C-1637F63E1C3C}" type="presOf" srcId="{A495781D-C22F-43FB-85E1-06FCAB88CA07}" destId="{346A8722-65C3-4EAD-9D1B-BC7A19CF244A}" srcOrd="0" destOrd="0" presId="urn:microsoft.com/office/officeart/2005/8/layout/cycle3"/>
    <dgm:cxn modelId="{AABC39CB-3F20-4E2C-ABEA-7714D14D9C70}" srcId="{72BF19F1-EC32-4520-AB25-B94C3F2F6077}" destId="{E8EBD0A0-B73F-4EF9-8C30-EA1AEF91CE46}" srcOrd="3" destOrd="0" parTransId="{1DD150F6-1253-4226-AD0E-886A32C128A6}" sibTransId="{B6F7328C-3758-4DF4-B358-6A1688722C57}"/>
    <dgm:cxn modelId="{3D938AAF-7FFF-4985-BDB6-AF632942EEC7}" srcId="{72BF19F1-EC32-4520-AB25-B94C3F2F6077}" destId="{A495781D-C22F-43FB-85E1-06FCAB88CA07}" srcOrd="1" destOrd="0" parTransId="{E8F7C586-4B5B-4926-AE6E-9D0023DCB050}" sibTransId="{9C8EFDA3-F620-4007-B779-3DB2EBC224D4}"/>
    <dgm:cxn modelId="{0367B3E3-0149-4188-ACF7-34C78D05B59C}" type="presOf" srcId="{6E4BEA6B-345F-44BD-A17A-FE875B3B9FA3}" destId="{07E2DF22-3895-4AFF-91D9-67040C7CF8BD}" srcOrd="0" destOrd="0" presId="urn:microsoft.com/office/officeart/2005/8/layout/cycle3"/>
    <dgm:cxn modelId="{F59AAF16-3946-4779-8CCA-796E11DA88E1}" type="presParOf" srcId="{B262E00A-0E6F-40FA-8085-998AD4D2BF92}" destId="{5E54CD91-EDA5-4B2D-AEE9-AE5D8B21A1A2}" srcOrd="0" destOrd="0" presId="urn:microsoft.com/office/officeart/2005/8/layout/cycle3"/>
    <dgm:cxn modelId="{D989622A-B194-4A84-84F0-DBDF1A266DE3}" type="presParOf" srcId="{5E54CD91-EDA5-4B2D-AEE9-AE5D8B21A1A2}" destId="{F1DD51B0-D683-4B7F-B97A-1C8F0164F099}" srcOrd="0" destOrd="0" presId="urn:microsoft.com/office/officeart/2005/8/layout/cycle3"/>
    <dgm:cxn modelId="{E0880E95-323F-40D1-9CA1-964BEAAFF458}" type="presParOf" srcId="{5E54CD91-EDA5-4B2D-AEE9-AE5D8B21A1A2}" destId="{07E2DF22-3895-4AFF-91D9-67040C7CF8BD}" srcOrd="1" destOrd="0" presId="urn:microsoft.com/office/officeart/2005/8/layout/cycle3"/>
    <dgm:cxn modelId="{8A50C9E8-263C-4F2B-A737-B6F2A86D534C}" type="presParOf" srcId="{5E54CD91-EDA5-4B2D-AEE9-AE5D8B21A1A2}" destId="{346A8722-65C3-4EAD-9D1B-BC7A19CF244A}" srcOrd="2" destOrd="0" presId="urn:microsoft.com/office/officeart/2005/8/layout/cycle3"/>
    <dgm:cxn modelId="{C40B22F1-064E-48A7-92AF-1F3120A08B2C}" type="presParOf" srcId="{5E54CD91-EDA5-4B2D-AEE9-AE5D8B21A1A2}" destId="{00EF9C22-9D0E-4C18-BAFB-82531248B4A8}" srcOrd="3" destOrd="0" presId="urn:microsoft.com/office/officeart/2005/8/layout/cycle3"/>
    <dgm:cxn modelId="{98C8EFF7-99DA-438A-9D52-73F05A50E31C}" type="presParOf" srcId="{5E54CD91-EDA5-4B2D-AEE9-AE5D8B21A1A2}" destId="{600DDC42-CC7B-4E04-A1DA-C687B3085221}" srcOrd="4" destOrd="0" presId="urn:microsoft.com/office/officeart/2005/8/layout/cycle3"/>
    <dgm:cxn modelId="{EFEE4405-B4A2-4852-AFD7-FBBB01E5E40A}" type="presParOf" srcId="{5E54CD91-EDA5-4B2D-AEE9-AE5D8B21A1A2}" destId="{CE92C570-9688-42E8-AC5D-FF0663C672A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81A07-F5A2-4EC4-8645-60B7858E9243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D93B4F-3595-4EFE-A754-79CBB453BEA6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Духовно-нравственное  </a:t>
          </a:r>
          <a:endParaRPr lang="ru-RU" sz="1800" b="1" dirty="0">
            <a:solidFill>
              <a:schemeClr val="tx1"/>
            </a:solidFill>
          </a:endParaRPr>
        </a:p>
      </dgm:t>
    </dgm:pt>
    <dgm:pt modelId="{545CFEEB-0CD8-43CF-A413-EA44996A1700}" type="parTrans" cxnId="{CBB59FF9-BEDC-4A9B-984F-DE5FBBEF19C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577893A-0F0D-4B63-A281-1908E8E40970}" type="sibTrans" cxnId="{CBB59FF9-BEDC-4A9B-984F-DE5FBBEF19C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BB3C156-33FA-46DF-96BD-0AFB6E1EB0DF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Гражданско-патриотическое  </a:t>
          </a:r>
          <a:endParaRPr lang="ru-RU" sz="1800" b="1" dirty="0">
            <a:solidFill>
              <a:schemeClr val="tx1"/>
            </a:solidFill>
          </a:endParaRPr>
        </a:p>
      </dgm:t>
    </dgm:pt>
    <dgm:pt modelId="{25053072-08A4-41C0-965F-41FF92897A77}" type="parTrans" cxnId="{7CF3EB4E-0696-4E97-8FED-1FA144400C7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CF9A96A7-69AD-4DC7-A084-C3E0BACDD6B4}" type="sibTrans" cxnId="{7CF3EB4E-0696-4E97-8FED-1FA144400C7F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412CED7-A54F-4D98-9149-0D1A1A7D6382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Трудовое  </a:t>
          </a:r>
          <a:endParaRPr lang="ru-RU" sz="1800" b="1" dirty="0">
            <a:solidFill>
              <a:schemeClr val="tx1"/>
            </a:solidFill>
          </a:endParaRPr>
        </a:p>
      </dgm:t>
    </dgm:pt>
    <dgm:pt modelId="{95392FE6-1B91-4D9C-A1A8-ABD74F555180}" type="parTrans" cxnId="{D139F73A-E8DA-4B50-AB7E-D46E900E888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1F5F06C-EF09-468A-A187-B9E6507B164C}" type="sibTrans" cxnId="{D139F73A-E8DA-4B50-AB7E-D46E900E888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57D6D0D-4AFB-4925-BBAC-DCCF42D6EED4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Экологическое  </a:t>
          </a:r>
          <a:endParaRPr lang="ru-RU" sz="1800" b="1" dirty="0">
            <a:solidFill>
              <a:schemeClr val="tx1"/>
            </a:solidFill>
          </a:endParaRPr>
        </a:p>
      </dgm:t>
    </dgm:pt>
    <dgm:pt modelId="{70436C5E-A588-4CF4-BBEB-FC359BE45CD7}" type="parTrans" cxnId="{F13BA7E8-D0BE-4FC9-BBC2-00E2A80EAB9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EF7B9E7-EC95-4251-9D99-29137C5DE0D8}" type="sibTrans" cxnId="{F13BA7E8-D0BE-4FC9-BBC2-00E2A80EAB9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824C8E2-1E59-481D-B91E-C25F9D9F9552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Мультикультурное  </a:t>
          </a:r>
          <a:endParaRPr lang="ru-RU" sz="1800" b="1" dirty="0">
            <a:solidFill>
              <a:schemeClr val="tx1"/>
            </a:solidFill>
          </a:endParaRPr>
        </a:p>
      </dgm:t>
    </dgm:pt>
    <dgm:pt modelId="{C32C8DB8-35A9-4C1E-942D-FE7660259627}" type="parTrans" cxnId="{D57198A9-25C4-49BC-B6E4-8A6ABF89D36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29710FB-333D-4F2D-A451-FB45594AB456}" type="sibTrans" cxnId="{D57198A9-25C4-49BC-B6E4-8A6ABF89D36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A72C7B8-7906-4955-8B69-7F8380B5E8E5}" type="pres">
      <dgm:prSet presAssocID="{04581A07-F5A2-4EC4-8645-60B7858E92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7C734-3336-475D-9D1C-435E506E4182}" type="pres">
      <dgm:prSet presAssocID="{A0D93B4F-3595-4EFE-A754-79CBB453BEA6}" presName="parentLin" presStyleCnt="0"/>
      <dgm:spPr/>
    </dgm:pt>
    <dgm:pt modelId="{8269FEDF-5C6C-4D9C-AE5B-1AC9E830C2AE}" type="pres">
      <dgm:prSet presAssocID="{A0D93B4F-3595-4EFE-A754-79CBB453BEA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0D51E52-8817-4639-9626-9FE7131A54DB}" type="pres">
      <dgm:prSet presAssocID="{A0D93B4F-3595-4EFE-A754-79CBB453BE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C704A-C93F-49BA-99E9-EB84C89E1D15}" type="pres">
      <dgm:prSet presAssocID="{A0D93B4F-3595-4EFE-A754-79CBB453BEA6}" presName="negativeSpace" presStyleCnt="0"/>
      <dgm:spPr/>
    </dgm:pt>
    <dgm:pt modelId="{28C87974-71C3-4F3F-8A9E-A29228F29E6D}" type="pres">
      <dgm:prSet presAssocID="{A0D93B4F-3595-4EFE-A754-79CBB453BEA6}" presName="childText" presStyleLbl="conFgAcc1" presStyleIdx="0" presStyleCnt="5">
        <dgm:presLayoutVars>
          <dgm:bulletEnabled val="1"/>
        </dgm:presLayoutVars>
      </dgm:prSet>
      <dgm:spPr/>
    </dgm:pt>
    <dgm:pt modelId="{09B816D1-9144-47C9-B4EE-ACCA25083DC9}" type="pres">
      <dgm:prSet presAssocID="{D577893A-0F0D-4B63-A281-1908E8E40970}" presName="spaceBetweenRectangles" presStyleCnt="0"/>
      <dgm:spPr/>
    </dgm:pt>
    <dgm:pt modelId="{B2529782-44AE-49A4-A444-59EE53C1CF1B}" type="pres">
      <dgm:prSet presAssocID="{8BB3C156-33FA-46DF-96BD-0AFB6E1EB0DF}" presName="parentLin" presStyleCnt="0"/>
      <dgm:spPr/>
    </dgm:pt>
    <dgm:pt modelId="{76E5ECA5-5A0D-4DA5-8DDE-A574323E07DF}" type="pres">
      <dgm:prSet presAssocID="{8BB3C156-33FA-46DF-96BD-0AFB6E1EB0D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4971332-6E10-45AA-A4E8-6B2663378F26}" type="pres">
      <dgm:prSet presAssocID="{8BB3C156-33FA-46DF-96BD-0AFB6E1EB0D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CDDDA-94D4-4120-9D89-4549E31D569D}" type="pres">
      <dgm:prSet presAssocID="{8BB3C156-33FA-46DF-96BD-0AFB6E1EB0DF}" presName="negativeSpace" presStyleCnt="0"/>
      <dgm:spPr/>
    </dgm:pt>
    <dgm:pt modelId="{DD571266-64F6-4586-B8C7-5A4179D5E08D}" type="pres">
      <dgm:prSet presAssocID="{8BB3C156-33FA-46DF-96BD-0AFB6E1EB0DF}" presName="childText" presStyleLbl="conFgAcc1" presStyleIdx="1" presStyleCnt="5">
        <dgm:presLayoutVars>
          <dgm:bulletEnabled val="1"/>
        </dgm:presLayoutVars>
      </dgm:prSet>
      <dgm:spPr/>
    </dgm:pt>
    <dgm:pt modelId="{7686CA80-C489-4E4C-A9BD-45A1C1ECA4C1}" type="pres">
      <dgm:prSet presAssocID="{CF9A96A7-69AD-4DC7-A084-C3E0BACDD6B4}" presName="spaceBetweenRectangles" presStyleCnt="0"/>
      <dgm:spPr/>
    </dgm:pt>
    <dgm:pt modelId="{F4FC0169-5C0B-4FFD-A217-EC5B5966E3FC}" type="pres">
      <dgm:prSet presAssocID="{8412CED7-A54F-4D98-9149-0D1A1A7D6382}" presName="parentLin" presStyleCnt="0"/>
      <dgm:spPr/>
    </dgm:pt>
    <dgm:pt modelId="{93BFCFE5-2D27-4726-B98A-132181DF567B}" type="pres">
      <dgm:prSet presAssocID="{8412CED7-A54F-4D98-9149-0D1A1A7D638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35F85B2-AB4B-48B0-AD06-74571315C1B4}" type="pres">
      <dgm:prSet presAssocID="{8412CED7-A54F-4D98-9149-0D1A1A7D63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EE7EA-8F09-49B2-80DD-9B4C5EAB40F1}" type="pres">
      <dgm:prSet presAssocID="{8412CED7-A54F-4D98-9149-0D1A1A7D6382}" presName="negativeSpace" presStyleCnt="0"/>
      <dgm:spPr/>
    </dgm:pt>
    <dgm:pt modelId="{AD52DB25-91DD-41E9-A03C-E940604E50BD}" type="pres">
      <dgm:prSet presAssocID="{8412CED7-A54F-4D98-9149-0D1A1A7D6382}" presName="childText" presStyleLbl="conFgAcc1" presStyleIdx="2" presStyleCnt="5">
        <dgm:presLayoutVars>
          <dgm:bulletEnabled val="1"/>
        </dgm:presLayoutVars>
      </dgm:prSet>
      <dgm:spPr/>
    </dgm:pt>
    <dgm:pt modelId="{DBDA640B-08DA-4382-B612-7D918A9924C8}" type="pres">
      <dgm:prSet presAssocID="{51F5F06C-EF09-468A-A187-B9E6507B164C}" presName="spaceBetweenRectangles" presStyleCnt="0"/>
      <dgm:spPr/>
    </dgm:pt>
    <dgm:pt modelId="{362C3CD5-1A7D-48AD-973A-D9FA32303466}" type="pres">
      <dgm:prSet presAssocID="{257D6D0D-4AFB-4925-BBAC-DCCF42D6EED4}" presName="parentLin" presStyleCnt="0"/>
      <dgm:spPr/>
    </dgm:pt>
    <dgm:pt modelId="{051A6300-D85B-401F-8C1A-E33CF499214D}" type="pres">
      <dgm:prSet presAssocID="{257D6D0D-4AFB-4925-BBAC-DCCF42D6EED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FB1317B-5BD2-449B-BDE3-5252066DC770}" type="pres">
      <dgm:prSet presAssocID="{257D6D0D-4AFB-4925-BBAC-DCCF42D6EED4}" presName="parentText" presStyleLbl="node1" presStyleIdx="3" presStyleCnt="5" custLinFactNeighborX="-10811" custLinFactNeighborY="-2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8A7CE-BEC3-402A-93C1-064A6BEBFD48}" type="pres">
      <dgm:prSet presAssocID="{257D6D0D-4AFB-4925-BBAC-DCCF42D6EED4}" presName="negativeSpace" presStyleCnt="0"/>
      <dgm:spPr/>
    </dgm:pt>
    <dgm:pt modelId="{95FFCD57-88E6-4399-811C-16467184F8EC}" type="pres">
      <dgm:prSet presAssocID="{257D6D0D-4AFB-4925-BBAC-DCCF42D6EED4}" presName="childText" presStyleLbl="conFgAcc1" presStyleIdx="3" presStyleCnt="5">
        <dgm:presLayoutVars>
          <dgm:bulletEnabled val="1"/>
        </dgm:presLayoutVars>
      </dgm:prSet>
      <dgm:spPr/>
    </dgm:pt>
    <dgm:pt modelId="{0A854153-5C5E-47CD-AAE7-DCB8AA015BA1}" type="pres">
      <dgm:prSet presAssocID="{2EF7B9E7-EC95-4251-9D99-29137C5DE0D8}" presName="spaceBetweenRectangles" presStyleCnt="0"/>
      <dgm:spPr/>
    </dgm:pt>
    <dgm:pt modelId="{BB9D29BE-7D9B-4284-852B-0C2A9C6DB0AF}" type="pres">
      <dgm:prSet presAssocID="{A824C8E2-1E59-481D-B91E-C25F9D9F9552}" presName="parentLin" presStyleCnt="0"/>
      <dgm:spPr/>
    </dgm:pt>
    <dgm:pt modelId="{D1BC7FF3-BF32-4A97-A0AF-A2CAC2B74ADC}" type="pres">
      <dgm:prSet presAssocID="{A824C8E2-1E59-481D-B91E-C25F9D9F955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AF89D7D-870D-449D-8C9C-735BA1CCE111}" type="pres">
      <dgm:prSet presAssocID="{A824C8E2-1E59-481D-B91E-C25F9D9F955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7B533-B10D-40DB-893F-901B82577A81}" type="pres">
      <dgm:prSet presAssocID="{A824C8E2-1E59-481D-B91E-C25F9D9F9552}" presName="negativeSpace" presStyleCnt="0"/>
      <dgm:spPr/>
    </dgm:pt>
    <dgm:pt modelId="{01CEF75A-A99C-490A-B798-C2C330497CE1}" type="pres">
      <dgm:prSet presAssocID="{A824C8E2-1E59-481D-B91E-C25F9D9F955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B15073E-550C-4AD8-969C-CF5B7068036E}" type="presOf" srcId="{8412CED7-A54F-4D98-9149-0D1A1A7D6382}" destId="{93BFCFE5-2D27-4726-B98A-132181DF567B}" srcOrd="0" destOrd="0" presId="urn:microsoft.com/office/officeart/2005/8/layout/list1"/>
    <dgm:cxn modelId="{D57198A9-25C4-49BC-B6E4-8A6ABF89D362}" srcId="{04581A07-F5A2-4EC4-8645-60B7858E9243}" destId="{A824C8E2-1E59-481D-B91E-C25F9D9F9552}" srcOrd="4" destOrd="0" parTransId="{C32C8DB8-35A9-4C1E-942D-FE7660259627}" sibTransId="{929710FB-333D-4F2D-A451-FB45594AB456}"/>
    <dgm:cxn modelId="{E03389DC-C48A-4183-BDA2-B3A3FCEB9628}" type="presOf" srcId="{A0D93B4F-3595-4EFE-A754-79CBB453BEA6}" destId="{70D51E52-8817-4639-9626-9FE7131A54DB}" srcOrd="1" destOrd="0" presId="urn:microsoft.com/office/officeart/2005/8/layout/list1"/>
    <dgm:cxn modelId="{CBB59FF9-BEDC-4A9B-984F-DE5FBBEF19CF}" srcId="{04581A07-F5A2-4EC4-8645-60B7858E9243}" destId="{A0D93B4F-3595-4EFE-A754-79CBB453BEA6}" srcOrd="0" destOrd="0" parTransId="{545CFEEB-0CD8-43CF-A413-EA44996A1700}" sibTransId="{D577893A-0F0D-4B63-A281-1908E8E40970}"/>
    <dgm:cxn modelId="{2DE036F7-D2B7-47FD-8AFE-F98A359C96C2}" type="presOf" srcId="{8BB3C156-33FA-46DF-96BD-0AFB6E1EB0DF}" destId="{74971332-6E10-45AA-A4E8-6B2663378F26}" srcOrd="1" destOrd="0" presId="urn:microsoft.com/office/officeart/2005/8/layout/list1"/>
    <dgm:cxn modelId="{AF06EAB7-EF19-43ED-A303-47FEDB1CD8DE}" type="presOf" srcId="{A824C8E2-1E59-481D-B91E-C25F9D9F9552}" destId="{CAF89D7D-870D-449D-8C9C-735BA1CCE111}" srcOrd="1" destOrd="0" presId="urn:microsoft.com/office/officeart/2005/8/layout/list1"/>
    <dgm:cxn modelId="{3DF95721-10A0-4571-999B-A4911CF4B60D}" type="presOf" srcId="{257D6D0D-4AFB-4925-BBAC-DCCF42D6EED4}" destId="{2FB1317B-5BD2-449B-BDE3-5252066DC770}" srcOrd="1" destOrd="0" presId="urn:microsoft.com/office/officeart/2005/8/layout/list1"/>
    <dgm:cxn modelId="{D7AAA081-5101-492C-9261-169F2E145289}" type="presOf" srcId="{8412CED7-A54F-4D98-9149-0D1A1A7D6382}" destId="{E35F85B2-AB4B-48B0-AD06-74571315C1B4}" srcOrd="1" destOrd="0" presId="urn:microsoft.com/office/officeart/2005/8/layout/list1"/>
    <dgm:cxn modelId="{D139F73A-E8DA-4B50-AB7E-D46E900E8887}" srcId="{04581A07-F5A2-4EC4-8645-60B7858E9243}" destId="{8412CED7-A54F-4D98-9149-0D1A1A7D6382}" srcOrd="2" destOrd="0" parTransId="{95392FE6-1B91-4D9C-A1A8-ABD74F555180}" sibTransId="{51F5F06C-EF09-468A-A187-B9E6507B164C}"/>
    <dgm:cxn modelId="{C1DAF208-863A-4D5A-897B-0171BAF7E1BD}" type="presOf" srcId="{8BB3C156-33FA-46DF-96BD-0AFB6E1EB0DF}" destId="{76E5ECA5-5A0D-4DA5-8DDE-A574323E07DF}" srcOrd="0" destOrd="0" presId="urn:microsoft.com/office/officeart/2005/8/layout/list1"/>
    <dgm:cxn modelId="{5C5534F0-F818-49E9-BAAE-58E87D717C97}" type="presOf" srcId="{04581A07-F5A2-4EC4-8645-60B7858E9243}" destId="{FA72C7B8-7906-4955-8B69-7F8380B5E8E5}" srcOrd="0" destOrd="0" presId="urn:microsoft.com/office/officeart/2005/8/layout/list1"/>
    <dgm:cxn modelId="{FE82DB04-1B47-4B00-BC01-DB1F8EFD8DCE}" type="presOf" srcId="{A824C8E2-1E59-481D-B91E-C25F9D9F9552}" destId="{D1BC7FF3-BF32-4A97-A0AF-A2CAC2B74ADC}" srcOrd="0" destOrd="0" presId="urn:microsoft.com/office/officeart/2005/8/layout/list1"/>
    <dgm:cxn modelId="{F13BA7E8-D0BE-4FC9-BBC2-00E2A80EAB99}" srcId="{04581A07-F5A2-4EC4-8645-60B7858E9243}" destId="{257D6D0D-4AFB-4925-BBAC-DCCF42D6EED4}" srcOrd="3" destOrd="0" parTransId="{70436C5E-A588-4CF4-BBEB-FC359BE45CD7}" sibTransId="{2EF7B9E7-EC95-4251-9D99-29137C5DE0D8}"/>
    <dgm:cxn modelId="{B8147F33-6AD3-422F-AD2B-1876C1F7FDC4}" type="presOf" srcId="{A0D93B4F-3595-4EFE-A754-79CBB453BEA6}" destId="{8269FEDF-5C6C-4D9C-AE5B-1AC9E830C2AE}" srcOrd="0" destOrd="0" presId="urn:microsoft.com/office/officeart/2005/8/layout/list1"/>
    <dgm:cxn modelId="{F0E828C4-539C-44B9-9F76-6A1494E7AF64}" type="presOf" srcId="{257D6D0D-4AFB-4925-BBAC-DCCF42D6EED4}" destId="{051A6300-D85B-401F-8C1A-E33CF499214D}" srcOrd="0" destOrd="0" presId="urn:microsoft.com/office/officeart/2005/8/layout/list1"/>
    <dgm:cxn modelId="{7CF3EB4E-0696-4E97-8FED-1FA144400C7F}" srcId="{04581A07-F5A2-4EC4-8645-60B7858E9243}" destId="{8BB3C156-33FA-46DF-96BD-0AFB6E1EB0DF}" srcOrd="1" destOrd="0" parTransId="{25053072-08A4-41C0-965F-41FF92897A77}" sibTransId="{CF9A96A7-69AD-4DC7-A084-C3E0BACDD6B4}"/>
    <dgm:cxn modelId="{68682ADC-17C5-4692-A086-9EC136853D28}" type="presParOf" srcId="{FA72C7B8-7906-4955-8B69-7F8380B5E8E5}" destId="{87A7C734-3336-475D-9D1C-435E506E4182}" srcOrd="0" destOrd="0" presId="urn:microsoft.com/office/officeart/2005/8/layout/list1"/>
    <dgm:cxn modelId="{A8D9D7CF-D8DD-41C6-88FE-C706625EC44F}" type="presParOf" srcId="{87A7C734-3336-475D-9D1C-435E506E4182}" destId="{8269FEDF-5C6C-4D9C-AE5B-1AC9E830C2AE}" srcOrd="0" destOrd="0" presId="urn:microsoft.com/office/officeart/2005/8/layout/list1"/>
    <dgm:cxn modelId="{6D54F69D-4905-4939-886C-F39311E437CD}" type="presParOf" srcId="{87A7C734-3336-475D-9D1C-435E506E4182}" destId="{70D51E52-8817-4639-9626-9FE7131A54DB}" srcOrd="1" destOrd="0" presId="urn:microsoft.com/office/officeart/2005/8/layout/list1"/>
    <dgm:cxn modelId="{76D1F026-2B85-48D1-B1BC-539DF720B4AD}" type="presParOf" srcId="{FA72C7B8-7906-4955-8B69-7F8380B5E8E5}" destId="{0E1C704A-C93F-49BA-99E9-EB84C89E1D15}" srcOrd="1" destOrd="0" presId="urn:microsoft.com/office/officeart/2005/8/layout/list1"/>
    <dgm:cxn modelId="{282806EE-472B-41E4-B181-F489E36071D8}" type="presParOf" srcId="{FA72C7B8-7906-4955-8B69-7F8380B5E8E5}" destId="{28C87974-71C3-4F3F-8A9E-A29228F29E6D}" srcOrd="2" destOrd="0" presId="urn:microsoft.com/office/officeart/2005/8/layout/list1"/>
    <dgm:cxn modelId="{5689917B-A2D8-46F5-9DEF-61C8965F4E4C}" type="presParOf" srcId="{FA72C7B8-7906-4955-8B69-7F8380B5E8E5}" destId="{09B816D1-9144-47C9-B4EE-ACCA25083DC9}" srcOrd="3" destOrd="0" presId="urn:microsoft.com/office/officeart/2005/8/layout/list1"/>
    <dgm:cxn modelId="{7A52611D-3A18-4B86-A7E3-24B42BF97335}" type="presParOf" srcId="{FA72C7B8-7906-4955-8B69-7F8380B5E8E5}" destId="{B2529782-44AE-49A4-A444-59EE53C1CF1B}" srcOrd="4" destOrd="0" presId="urn:microsoft.com/office/officeart/2005/8/layout/list1"/>
    <dgm:cxn modelId="{8F629439-93EB-4899-8334-AC08CD1AC07B}" type="presParOf" srcId="{B2529782-44AE-49A4-A444-59EE53C1CF1B}" destId="{76E5ECA5-5A0D-4DA5-8DDE-A574323E07DF}" srcOrd="0" destOrd="0" presId="urn:microsoft.com/office/officeart/2005/8/layout/list1"/>
    <dgm:cxn modelId="{8057243D-0786-4278-B03D-F2459ED40B24}" type="presParOf" srcId="{B2529782-44AE-49A4-A444-59EE53C1CF1B}" destId="{74971332-6E10-45AA-A4E8-6B2663378F26}" srcOrd="1" destOrd="0" presId="urn:microsoft.com/office/officeart/2005/8/layout/list1"/>
    <dgm:cxn modelId="{A1C3E996-F7B1-4EA3-98F7-726E868EE12C}" type="presParOf" srcId="{FA72C7B8-7906-4955-8B69-7F8380B5E8E5}" destId="{0E1CDDDA-94D4-4120-9D89-4549E31D569D}" srcOrd="5" destOrd="0" presId="urn:microsoft.com/office/officeart/2005/8/layout/list1"/>
    <dgm:cxn modelId="{599E535A-BED9-46DE-8143-96753872F76C}" type="presParOf" srcId="{FA72C7B8-7906-4955-8B69-7F8380B5E8E5}" destId="{DD571266-64F6-4586-B8C7-5A4179D5E08D}" srcOrd="6" destOrd="0" presId="urn:microsoft.com/office/officeart/2005/8/layout/list1"/>
    <dgm:cxn modelId="{D21FDF89-31B8-4A1E-9F6E-5A7845B53919}" type="presParOf" srcId="{FA72C7B8-7906-4955-8B69-7F8380B5E8E5}" destId="{7686CA80-C489-4E4C-A9BD-45A1C1ECA4C1}" srcOrd="7" destOrd="0" presId="urn:microsoft.com/office/officeart/2005/8/layout/list1"/>
    <dgm:cxn modelId="{FD7AB4F6-0235-46CB-BCF5-40F56073E5AD}" type="presParOf" srcId="{FA72C7B8-7906-4955-8B69-7F8380B5E8E5}" destId="{F4FC0169-5C0B-4FFD-A217-EC5B5966E3FC}" srcOrd="8" destOrd="0" presId="urn:microsoft.com/office/officeart/2005/8/layout/list1"/>
    <dgm:cxn modelId="{6E6F56F7-C55A-4E26-8BEB-E04D5FAC65CF}" type="presParOf" srcId="{F4FC0169-5C0B-4FFD-A217-EC5B5966E3FC}" destId="{93BFCFE5-2D27-4726-B98A-132181DF567B}" srcOrd="0" destOrd="0" presId="urn:microsoft.com/office/officeart/2005/8/layout/list1"/>
    <dgm:cxn modelId="{8FCC7FAF-7361-4E5A-A7A6-A3B210C807E3}" type="presParOf" srcId="{F4FC0169-5C0B-4FFD-A217-EC5B5966E3FC}" destId="{E35F85B2-AB4B-48B0-AD06-74571315C1B4}" srcOrd="1" destOrd="0" presId="urn:microsoft.com/office/officeart/2005/8/layout/list1"/>
    <dgm:cxn modelId="{A30569B4-C6DF-4F60-8258-591DC96E89D3}" type="presParOf" srcId="{FA72C7B8-7906-4955-8B69-7F8380B5E8E5}" destId="{5A6EE7EA-8F09-49B2-80DD-9B4C5EAB40F1}" srcOrd="9" destOrd="0" presId="urn:microsoft.com/office/officeart/2005/8/layout/list1"/>
    <dgm:cxn modelId="{3C243552-260A-4B31-B4B5-52945EB2DFEA}" type="presParOf" srcId="{FA72C7B8-7906-4955-8B69-7F8380B5E8E5}" destId="{AD52DB25-91DD-41E9-A03C-E940604E50BD}" srcOrd="10" destOrd="0" presId="urn:microsoft.com/office/officeart/2005/8/layout/list1"/>
    <dgm:cxn modelId="{6DC83974-FFD7-4E97-94BF-FEAF4C433F65}" type="presParOf" srcId="{FA72C7B8-7906-4955-8B69-7F8380B5E8E5}" destId="{DBDA640B-08DA-4382-B612-7D918A9924C8}" srcOrd="11" destOrd="0" presId="urn:microsoft.com/office/officeart/2005/8/layout/list1"/>
    <dgm:cxn modelId="{8A197657-7CE4-4ECB-91CB-261EFF9BAC9D}" type="presParOf" srcId="{FA72C7B8-7906-4955-8B69-7F8380B5E8E5}" destId="{362C3CD5-1A7D-48AD-973A-D9FA32303466}" srcOrd="12" destOrd="0" presId="urn:microsoft.com/office/officeart/2005/8/layout/list1"/>
    <dgm:cxn modelId="{26FD17A6-C1D9-49A5-939A-2852B065F66B}" type="presParOf" srcId="{362C3CD5-1A7D-48AD-973A-D9FA32303466}" destId="{051A6300-D85B-401F-8C1A-E33CF499214D}" srcOrd="0" destOrd="0" presId="urn:microsoft.com/office/officeart/2005/8/layout/list1"/>
    <dgm:cxn modelId="{982A1F2A-CEC4-48AB-B0F1-3AB552B2854A}" type="presParOf" srcId="{362C3CD5-1A7D-48AD-973A-D9FA32303466}" destId="{2FB1317B-5BD2-449B-BDE3-5252066DC770}" srcOrd="1" destOrd="0" presId="urn:microsoft.com/office/officeart/2005/8/layout/list1"/>
    <dgm:cxn modelId="{93C960FB-3CB9-410E-85C8-01A9F4F0FF84}" type="presParOf" srcId="{FA72C7B8-7906-4955-8B69-7F8380B5E8E5}" destId="{B6B8A7CE-BEC3-402A-93C1-064A6BEBFD48}" srcOrd="13" destOrd="0" presId="urn:microsoft.com/office/officeart/2005/8/layout/list1"/>
    <dgm:cxn modelId="{529AAFE9-23A7-447D-9333-F4CE3F18F1DA}" type="presParOf" srcId="{FA72C7B8-7906-4955-8B69-7F8380B5E8E5}" destId="{95FFCD57-88E6-4399-811C-16467184F8EC}" srcOrd="14" destOrd="0" presId="urn:microsoft.com/office/officeart/2005/8/layout/list1"/>
    <dgm:cxn modelId="{438DBB9B-575D-486D-A5E2-2643760408D1}" type="presParOf" srcId="{FA72C7B8-7906-4955-8B69-7F8380B5E8E5}" destId="{0A854153-5C5E-47CD-AAE7-DCB8AA015BA1}" srcOrd="15" destOrd="0" presId="urn:microsoft.com/office/officeart/2005/8/layout/list1"/>
    <dgm:cxn modelId="{52A4E5A5-8FAF-449A-ACFF-4E9C0735C62C}" type="presParOf" srcId="{FA72C7B8-7906-4955-8B69-7F8380B5E8E5}" destId="{BB9D29BE-7D9B-4284-852B-0C2A9C6DB0AF}" srcOrd="16" destOrd="0" presId="urn:microsoft.com/office/officeart/2005/8/layout/list1"/>
    <dgm:cxn modelId="{D11AB084-4F5F-4BD8-9E28-B47203B3D594}" type="presParOf" srcId="{BB9D29BE-7D9B-4284-852B-0C2A9C6DB0AF}" destId="{D1BC7FF3-BF32-4A97-A0AF-A2CAC2B74ADC}" srcOrd="0" destOrd="0" presId="urn:microsoft.com/office/officeart/2005/8/layout/list1"/>
    <dgm:cxn modelId="{ED5097AB-1C63-4047-8637-EEDC54AC9FD2}" type="presParOf" srcId="{BB9D29BE-7D9B-4284-852B-0C2A9C6DB0AF}" destId="{CAF89D7D-870D-449D-8C9C-735BA1CCE111}" srcOrd="1" destOrd="0" presId="urn:microsoft.com/office/officeart/2005/8/layout/list1"/>
    <dgm:cxn modelId="{0F629CA0-826E-40AE-97DC-F77D3057F0E6}" type="presParOf" srcId="{FA72C7B8-7906-4955-8B69-7F8380B5E8E5}" destId="{DB27B533-B10D-40DB-893F-901B82577A81}" srcOrd="17" destOrd="0" presId="urn:microsoft.com/office/officeart/2005/8/layout/list1"/>
    <dgm:cxn modelId="{35B7D2E7-5791-4BF4-B391-A667B535AE4E}" type="presParOf" srcId="{FA72C7B8-7906-4955-8B69-7F8380B5E8E5}" destId="{01CEF75A-A99C-490A-B798-C2C330497CE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92836-7AC7-452F-83A9-112D379B0FB3}">
      <dsp:nvSpPr>
        <dsp:cNvPr id="0" name=""/>
        <dsp:cNvSpPr/>
      </dsp:nvSpPr>
      <dsp:spPr>
        <a:xfrm>
          <a:off x="2095906" y="1956308"/>
          <a:ext cx="1146978" cy="398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62"/>
              </a:lnTo>
              <a:lnTo>
                <a:pt x="1146978" y="199062"/>
              </a:lnTo>
              <a:lnTo>
                <a:pt x="1146978" y="3981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B57B-FA8C-4C39-AEDA-3F453AE3C214}">
      <dsp:nvSpPr>
        <dsp:cNvPr id="0" name=""/>
        <dsp:cNvSpPr/>
      </dsp:nvSpPr>
      <dsp:spPr>
        <a:xfrm>
          <a:off x="948927" y="1956308"/>
          <a:ext cx="1146978" cy="398124"/>
        </a:xfrm>
        <a:custGeom>
          <a:avLst/>
          <a:gdLst/>
          <a:ahLst/>
          <a:cxnLst/>
          <a:rect l="0" t="0" r="0" b="0"/>
          <a:pathLst>
            <a:path>
              <a:moveTo>
                <a:pt x="1146978" y="0"/>
              </a:moveTo>
              <a:lnTo>
                <a:pt x="1146978" y="199062"/>
              </a:lnTo>
              <a:lnTo>
                <a:pt x="0" y="199062"/>
              </a:lnTo>
              <a:lnTo>
                <a:pt x="0" y="39812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15DBD-3109-45C5-B483-810E9C0D0B08}">
      <dsp:nvSpPr>
        <dsp:cNvPr id="0" name=""/>
        <dsp:cNvSpPr/>
      </dsp:nvSpPr>
      <dsp:spPr>
        <a:xfrm>
          <a:off x="1147989" y="1008392"/>
          <a:ext cx="1895832" cy="947916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Факультативы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1147989" y="1008392"/>
        <a:ext cx="1895832" cy="947916"/>
      </dsp:txXfrm>
    </dsp:sp>
    <dsp:sp modelId="{3A6CD412-CD1A-4EC9-B70C-209FFD78B568}">
      <dsp:nvSpPr>
        <dsp:cNvPr id="0" name=""/>
        <dsp:cNvSpPr/>
      </dsp:nvSpPr>
      <dsp:spPr>
        <a:xfrm>
          <a:off x="1010" y="2354433"/>
          <a:ext cx="1895832" cy="94791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ОБЖ</a:t>
          </a:r>
          <a:endParaRPr lang="ru-RU" sz="2300" b="1" kern="1200" dirty="0"/>
        </a:p>
      </dsp:txBody>
      <dsp:txXfrm>
        <a:off x="1010" y="2354433"/>
        <a:ext cx="1895832" cy="947916"/>
      </dsp:txXfrm>
    </dsp:sp>
    <dsp:sp modelId="{F556841A-4330-4319-AB83-F672AEFBE7EC}">
      <dsp:nvSpPr>
        <dsp:cNvPr id="0" name=""/>
        <dsp:cNvSpPr/>
      </dsp:nvSpPr>
      <dsp:spPr>
        <a:xfrm>
          <a:off x="2294968" y="2354433"/>
          <a:ext cx="1895832" cy="947916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Веселое движение</a:t>
          </a:r>
          <a:endParaRPr lang="ru-RU" sz="2300" b="1" kern="1200" dirty="0"/>
        </a:p>
      </dsp:txBody>
      <dsp:txXfrm>
        <a:off x="2294968" y="2354433"/>
        <a:ext cx="1895832" cy="947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2DF22-3895-4AFF-91D9-67040C7CF8BD}">
      <dsp:nvSpPr>
        <dsp:cNvPr id="0" name=""/>
        <dsp:cNvSpPr/>
      </dsp:nvSpPr>
      <dsp:spPr>
        <a:xfrm>
          <a:off x="686943" y="-20791"/>
          <a:ext cx="4065201" cy="4065201"/>
        </a:xfrm>
        <a:prstGeom prst="circularArrow">
          <a:avLst>
            <a:gd name="adj1" fmla="val 5544"/>
            <a:gd name="adj2" fmla="val 330680"/>
            <a:gd name="adj3" fmla="val 13842094"/>
            <a:gd name="adj4" fmla="val 17345824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D51B0-D683-4B7F-B97A-1C8F0164F099}">
      <dsp:nvSpPr>
        <dsp:cNvPr id="0" name=""/>
        <dsp:cNvSpPr/>
      </dsp:nvSpPr>
      <dsp:spPr>
        <a:xfrm>
          <a:off x="1795053" y="1733"/>
          <a:ext cx="1848981" cy="924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Социально-коммуникативное развитие</a:t>
          </a:r>
          <a:endParaRPr lang="ru-RU" sz="1400" b="1" kern="1200" dirty="0"/>
        </a:p>
      </dsp:txBody>
      <dsp:txXfrm>
        <a:off x="1840183" y="46863"/>
        <a:ext cx="1758721" cy="834230"/>
      </dsp:txXfrm>
    </dsp:sp>
    <dsp:sp modelId="{346A8722-65C3-4EAD-9D1B-BC7A19CF244A}">
      <dsp:nvSpPr>
        <dsp:cNvPr id="0" name=""/>
        <dsp:cNvSpPr/>
      </dsp:nvSpPr>
      <dsp:spPr>
        <a:xfrm>
          <a:off x="3725673" y="1139201"/>
          <a:ext cx="1577846" cy="92449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Речевое развитие</a:t>
          </a:r>
          <a:endParaRPr lang="ru-RU" sz="1400" b="1" kern="1200" dirty="0"/>
        </a:p>
      </dsp:txBody>
      <dsp:txXfrm>
        <a:off x="3770803" y="1184331"/>
        <a:ext cx="1487586" cy="834230"/>
      </dsp:txXfrm>
    </dsp:sp>
    <dsp:sp modelId="{00EF9C22-9D0E-4C18-BAFB-82531248B4A8}">
      <dsp:nvSpPr>
        <dsp:cNvPr id="0" name=""/>
        <dsp:cNvSpPr/>
      </dsp:nvSpPr>
      <dsp:spPr>
        <a:xfrm>
          <a:off x="2814014" y="3137775"/>
          <a:ext cx="1848981" cy="92449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Познавательное развитие</a:t>
          </a:r>
          <a:endParaRPr lang="ru-RU" sz="1400" b="1" kern="1200" dirty="0"/>
        </a:p>
      </dsp:txBody>
      <dsp:txXfrm>
        <a:off x="2859144" y="3182905"/>
        <a:ext cx="1758721" cy="834230"/>
      </dsp:txXfrm>
    </dsp:sp>
    <dsp:sp modelId="{600DDC42-CC7B-4E04-A1DA-C687B3085221}">
      <dsp:nvSpPr>
        <dsp:cNvPr id="0" name=""/>
        <dsp:cNvSpPr/>
      </dsp:nvSpPr>
      <dsp:spPr>
        <a:xfrm>
          <a:off x="776091" y="3137775"/>
          <a:ext cx="1848981" cy="92449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Физическое развитие</a:t>
          </a:r>
          <a:endParaRPr lang="ru-RU" sz="1400" b="1" kern="1200" dirty="0"/>
        </a:p>
      </dsp:txBody>
      <dsp:txXfrm>
        <a:off x="821221" y="3182905"/>
        <a:ext cx="1758721" cy="834230"/>
      </dsp:txXfrm>
    </dsp:sp>
    <dsp:sp modelId="{CE92C570-9688-42E8-AC5D-FF0663C672A5}">
      <dsp:nvSpPr>
        <dsp:cNvPr id="0" name=""/>
        <dsp:cNvSpPr/>
      </dsp:nvSpPr>
      <dsp:spPr>
        <a:xfrm>
          <a:off x="146338" y="1199595"/>
          <a:ext cx="1848981" cy="92449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Художественно-эстетическое развитие</a:t>
          </a:r>
          <a:endParaRPr lang="ru-RU" sz="1400" b="1" kern="1200" dirty="0"/>
        </a:p>
      </dsp:txBody>
      <dsp:txXfrm>
        <a:off x="191468" y="1244725"/>
        <a:ext cx="1758721" cy="834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87974-71C3-4F3F-8A9E-A29228F29E6D}">
      <dsp:nvSpPr>
        <dsp:cNvPr id="0" name=""/>
        <dsp:cNvSpPr/>
      </dsp:nvSpPr>
      <dsp:spPr>
        <a:xfrm>
          <a:off x="0" y="241095"/>
          <a:ext cx="50433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D51E52-8817-4639-9626-9FE7131A54DB}">
      <dsp:nvSpPr>
        <dsp:cNvPr id="0" name=""/>
        <dsp:cNvSpPr/>
      </dsp:nvSpPr>
      <dsp:spPr>
        <a:xfrm>
          <a:off x="252169" y="63975"/>
          <a:ext cx="3530366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439" tIns="0" rIns="1334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Духовно-нравственное 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69462" y="81268"/>
        <a:ext cx="3495780" cy="319654"/>
      </dsp:txXfrm>
    </dsp:sp>
    <dsp:sp modelId="{DD571266-64F6-4586-B8C7-5A4179D5E08D}">
      <dsp:nvSpPr>
        <dsp:cNvPr id="0" name=""/>
        <dsp:cNvSpPr/>
      </dsp:nvSpPr>
      <dsp:spPr>
        <a:xfrm>
          <a:off x="0" y="785415"/>
          <a:ext cx="50433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971332-6E10-45AA-A4E8-6B2663378F26}">
      <dsp:nvSpPr>
        <dsp:cNvPr id="0" name=""/>
        <dsp:cNvSpPr/>
      </dsp:nvSpPr>
      <dsp:spPr>
        <a:xfrm>
          <a:off x="252169" y="608295"/>
          <a:ext cx="3530366" cy="354240"/>
        </a:xfrm>
        <a:prstGeom prst="roundRect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439" tIns="0" rIns="1334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Гражданско-патриотическое 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69462" y="625588"/>
        <a:ext cx="3495780" cy="319654"/>
      </dsp:txXfrm>
    </dsp:sp>
    <dsp:sp modelId="{AD52DB25-91DD-41E9-A03C-E940604E50BD}">
      <dsp:nvSpPr>
        <dsp:cNvPr id="0" name=""/>
        <dsp:cNvSpPr/>
      </dsp:nvSpPr>
      <dsp:spPr>
        <a:xfrm>
          <a:off x="0" y="1329735"/>
          <a:ext cx="50433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5F85B2-AB4B-48B0-AD06-74571315C1B4}">
      <dsp:nvSpPr>
        <dsp:cNvPr id="0" name=""/>
        <dsp:cNvSpPr/>
      </dsp:nvSpPr>
      <dsp:spPr>
        <a:xfrm>
          <a:off x="252169" y="1152615"/>
          <a:ext cx="3530366" cy="35424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439" tIns="0" rIns="1334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Трудовое 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69462" y="1169908"/>
        <a:ext cx="3495780" cy="319654"/>
      </dsp:txXfrm>
    </dsp:sp>
    <dsp:sp modelId="{95FFCD57-88E6-4399-811C-16467184F8EC}">
      <dsp:nvSpPr>
        <dsp:cNvPr id="0" name=""/>
        <dsp:cNvSpPr/>
      </dsp:nvSpPr>
      <dsp:spPr>
        <a:xfrm>
          <a:off x="0" y="1874055"/>
          <a:ext cx="50433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B1317B-5BD2-449B-BDE3-5252066DC770}">
      <dsp:nvSpPr>
        <dsp:cNvPr id="0" name=""/>
        <dsp:cNvSpPr/>
      </dsp:nvSpPr>
      <dsp:spPr>
        <a:xfrm>
          <a:off x="224907" y="1688224"/>
          <a:ext cx="3530366" cy="354240"/>
        </a:xfrm>
        <a:prstGeom prst="roundRect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439" tIns="0" rIns="1334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Экологическое 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42200" y="1705517"/>
        <a:ext cx="3495780" cy="319654"/>
      </dsp:txXfrm>
    </dsp:sp>
    <dsp:sp modelId="{01CEF75A-A99C-490A-B798-C2C330497CE1}">
      <dsp:nvSpPr>
        <dsp:cNvPr id="0" name=""/>
        <dsp:cNvSpPr/>
      </dsp:nvSpPr>
      <dsp:spPr>
        <a:xfrm>
          <a:off x="0" y="2418374"/>
          <a:ext cx="504338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89D7D-870D-449D-8C9C-735BA1CCE111}">
      <dsp:nvSpPr>
        <dsp:cNvPr id="0" name=""/>
        <dsp:cNvSpPr/>
      </dsp:nvSpPr>
      <dsp:spPr>
        <a:xfrm>
          <a:off x="252169" y="2241254"/>
          <a:ext cx="3530366" cy="3542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439" tIns="0" rIns="1334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Мультикультурное 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69462" y="2258547"/>
        <a:ext cx="3495780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9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9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1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97"/>
              </a:srgbClr>
            </a:fgClr>
            <a:bgClr>
              <a:schemeClr val="bg1">
                <a:alpha val="45097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2CEE-71A6-42B2-8E7C-5786DDE0987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9128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8C3C-BFB3-4B03-9FE8-A78A55240764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82067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9C98-3424-4DD9-83FD-D4A18B3E2B4C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6872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D346-7535-497E-9A85-0680F4B3E08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54765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40999-1321-41AF-9920-444961C2C3C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78578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AB2C2-4365-48A7-9259-42322891E44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14782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46E6-CB82-4281-8725-3AC0BCC083D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79431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6343-21E5-492D-ADAF-C42C448280C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005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18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2AC4-727E-44D5-9FF6-79A633DC0C70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76819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AF52F-00FE-4EFE-84CB-825BD7E3F7B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7946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F9B2-B227-49EE-A6FB-E88811E3D95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82456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77" y="229245"/>
            <a:ext cx="7488694" cy="1141760"/>
          </a:xfrm>
        </p:spPr>
        <p:txBody>
          <a:bodyPr lIns="83503" tIns="41752" rIns="83503" bIns="4175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98877" y="1522843"/>
            <a:ext cx="7488694" cy="2286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98877" y="3952245"/>
            <a:ext cx="7488694" cy="2286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50975" y="6323013"/>
            <a:ext cx="1406525" cy="492125"/>
          </a:xfrm>
        </p:spPr>
        <p:txBody>
          <a:bodyPr lIns="83503" tIns="41752" rIns="83503" bIns="41752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3013"/>
            <a:ext cx="2895600" cy="458787"/>
          </a:xfrm>
          <a:prstGeom prst="rect">
            <a:avLst/>
          </a:prstGeom>
        </p:spPr>
        <p:txBody>
          <a:bodyPr lIns="83503" tIns="41752" rIns="83503" bIns="41752"/>
          <a:lstStyle>
            <a:lvl1pPr eaLnBrk="1" hangingPunct="1">
              <a:defRPr>
                <a:effectLst/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40588" y="6323013"/>
            <a:ext cx="1903412" cy="458787"/>
          </a:xfrm>
          <a:prstGeom prst="rect">
            <a:avLst/>
          </a:prstGeom>
        </p:spPr>
        <p:txBody>
          <a:bodyPr vert="horz" wrap="square" lIns="83503" tIns="41752" rIns="83503" bIns="41752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/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7F33EC-6258-4997-92AF-28434BA4123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0421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8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3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0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8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8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3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uchportal.ru/load/26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5766-D987-4435-9C32-3F01AB12F922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3DAB-DEA3-4099-AB8B-8F1A03CB83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75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5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Презентация</a:t>
            </a:r>
          </a:p>
        </p:txBody>
      </p:sp>
      <p:sp>
        <p:nvSpPr>
          <p:cNvPr id="23558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59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561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32" descr="rabo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5A428C-53CF-4DE1-B34D-7C55B8F4D18D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36712" y="2577738"/>
            <a:ext cx="8229600" cy="4580709"/>
          </a:xfrm>
          <a:prstGeom prst="horizontalScroll">
            <a:avLst/>
          </a:prstGeom>
          <a:solidFill>
            <a:srgbClr val="FEFFD5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7832" y="3385065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400" b="1" i="1" cap="all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b="1" i="1" cap="all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  <a:endParaRPr lang="ru-RU" sz="3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b="1" i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детского сада № 2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«Сардаана»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филиала АН ДОО «Алмазик</a:t>
            </a:r>
            <a:r>
              <a:rPr lang="ru-RU" sz="3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8" y="194474"/>
            <a:ext cx="2788707" cy="27869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3663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Добро пожаловать</a:t>
            </a:r>
            <a:br>
              <a:rPr lang="ru-RU" altLang="ru-RU" dirty="0" smtClean="0">
                <a:solidFill>
                  <a:srgbClr val="008000"/>
                </a:solidFill>
                <a:latin typeface="Arial Black" panose="020B0A04020102020204" pitchFamily="34" charset="0"/>
              </a:rPr>
            </a:br>
            <a:r>
              <a:rPr lang="ru-RU" altLang="ru-RU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в детский сад «Сардаана»</a:t>
            </a:r>
          </a:p>
        </p:txBody>
      </p:sp>
      <p:pic>
        <p:nvPicPr>
          <p:cNvPr id="8294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33" y="2720854"/>
            <a:ext cx="343217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0" y="2040403"/>
            <a:ext cx="3311306" cy="33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14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22263" y="1432559"/>
            <a:ext cx="6552088" cy="5582195"/>
          </a:xfrm>
          <a:prstGeom prst="ellipse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59">
            <a:off x="2014429" y="2629899"/>
            <a:ext cx="5167753" cy="3948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6" y="2595326"/>
            <a:ext cx="1833854" cy="17935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07" y="1401310"/>
            <a:ext cx="2088335" cy="1730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87">
            <a:off x="5971308" y="4641788"/>
            <a:ext cx="1699715" cy="14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97" y="1470581"/>
            <a:ext cx="1496401" cy="1446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42" y="4733795"/>
            <a:ext cx="1481755" cy="1498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772">
            <a:off x="6807954" y="2324920"/>
            <a:ext cx="1525061" cy="187230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337257" y="4137621"/>
            <a:ext cx="95227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1-2 года</a:t>
            </a:r>
            <a:endParaRPr lang="ru-RU" sz="1400" b="1" dirty="0" smtClean="0">
              <a:solidFill>
                <a:srgbClr val="96D141">
                  <a:lumMod val="50000"/>
                </a:srgb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en-US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endParaRPr lang="ru-RU" sz="1400" b="1" dirty="0">
              <a:solidFill>
                <a:srgbClr val="96D141">
                  <a:lumMod val="50000"/>
                </a:srgb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91067" y="5991185"/>
            <a:ext cx="97953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2-3</a:t>
            </a:r>
          </a:p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года</a:t>
            </a:r>
          </a:p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 </a:t>
            </a:r>
            <a:r>
              <a:rPr lang="en-US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endParaRPr lang="ru-RU" sz="1400" b="1" dirty="0">
              <a:solidFill>
                <a:srgbClr val="96D141">
                  <a:lumMod val="50000"/>
                </a:srgb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53290" y="2555617"/>
            <a:ext cx="63463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3-4 </a:t>
            </a:r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года </a:t>
            </a:r>
          </a:p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r>
              <a:rPr lang="en-US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endParaRPr lang="ru-RU" sz="1400" b="1" dirty="0">
              <a:solidFill>
                <a:srgbClr val="96D141">
                  <a:lumMod val="50000"/>
                </a:srgb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43702" y="4142888"/>
            <a:ext cx="82075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5-6  лет</a:t>
            </a:r>
            <a:endParaRPr lang="ru-RU" sz="1400" b="1" dirty="0" smtClean="0">
              <a:solidFill>
                <a:srgbClr val="96D141">
                  <a:lumMod val="50000"/>
                </a:srgb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 </a:t>
            </a:r>
            <a:r>
              <a:rPr lang="en-US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endParaRPr lang="ru-RU" sz="1400" b="1" dirty="0">
              <a:solidFill>
                <a:srgbClr val="96D141">
                  <a:lumMod val="50000"/>
                </a:srgb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92719" y="6118055"/>
            <a:ext cx="6907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6-8  лет </a:t>
            </a:r>
          </a:p>
          <a:p>
            <a:pPr algn="ctr"/>
            <a:r>
              <a:rPr lang="en-US" sz="2000" b="1" dirty="0" smtClean="0">
                <a:solidFill>
                  <a:srgbClr val="96D141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2000" b="1" dirty="0">
              <a:solidFill>
                <a:srgbClr val="96D141">
                  <a:lumMod val="50000"/>
                </a:srgb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19844" y="2167975"/>
            <a:ext cx="63463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3-4 </a:t>
            </a:r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года</a:t>
            </a:r>
          </a:p>
          <a:p>
            <a:pPr algn="ctr"/>
            <a:r>
              <a:rPr lang="ru-RU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r>
              <a:rPr lang="en-US" sz="1400" b="1" dirty="0" smtClean="0">
                <a:solidFill>
                  <a:srgbClr val="96D141">
                    <a:lumMod val="50000"/>
                  </a:srgbClr>
                </a:solidFill>
                <a:latin typeface="Arial Black" panose="020B0A04020102020204" pitchFamily="34" charset="0"/>
                <a:ea typeface="Batang" panose="02030600000101010101" pitchFamily="18" charset="-127"/>
              </a:rPr>
              <a:t> </a:t>
            </a:r>
            <a:endParaRPr lang="ru-RU" sz="1400" b="1" dirty="0">
              <a:solidFill>
                <a:srgbClr val="96D141">
                  <a:lumMod val="50000"/>
                </a:srgbClr>
              </a:solidFill>
              <a:latin typeface="Arial Black" panose="020B0A04020102020204" pitchFamily="34" charset="0"/>
              <a:ea typeface="Batang" panose="02030600000101010101" pitchFamily="18" charset="-127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83505" y="-58419"/>
            <a:ext cx="8229600" cy="1493559"/>
          </a:xfrm>
          <a:prstGeom prst="horizontalScroll">
            <a:avLst/>
          </a:prstGeom>
          <a:solidFill>
            <a:srgbClr val="FEFFD5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b="1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b="1" dirty="0" smtClean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рассчитана </a:t>
            </a:r>
            <a:r>
              <a:rPr lang="ru-RU" sz="2400" b="1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воспитанников </a:t>
            </a:r>
            <a:endParaRPr lang="ru-RU" sz="2400" b="1" dirty="0" smtClean="0">
              <a:solidFill>
                <a:srgbClr val="70A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до 8 </a:t>
            </a:r>
            <a:r>
              <a:rPr lang="ru-RU" sz="2400" b="1" dirty="0" smtClean="0">
                <a:solidFill>
                  <a:srgbClr val="70AD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400" b="1" dirty="0">
              <a:solidFill>
                <a:srgbClr val="70AD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1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911177" y="113615"/>
            <a:ext cx="7319554" cy="714964"/>
          </a:xfrm>
          <a:prstGeom prst="horizontalScroll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85497" y="39934"/>
            <a:ext cx="6770914" cy="71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Используемые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8259" y="2180163"/>
            <a:ext cx="6846703" cy="1306463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Часть, формируемая участниками образовательных отношений, разработана на основе парциальных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программ:</a:t>
            </a:r>
            <a:endParaRPr lang="ru-RU" b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6984" r="19027" b="6858"/>
          <a:stretch/>
        </p:blipFill>
        <p:spPr bwMode="auto">
          <a:xfrm>
            <a:off x="2586004" y="4100359"/>
            <a:ext cx="2226794" cy="2135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6380">
            <a:off x="6660570" y="3773768"/>
            <a:ext cx="2368547" cy="2788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5497" y="837605"/>
            <a:ext cx="6859465" cy="1141926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программы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дошкольного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endParaRPr lang="ru-RU" b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95" y="3845887"/>
            <a:ext cx="1699675" cy="2452225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7" y="3742029"/>
            <a:ext cx="2211607" cy="256781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6445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911177" y="113615"/>
            <a:ext cx="7319554" cy="714964"/>
          </a:xfrm>
          <a:prstGeom prst="horizontalScroll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443446" y="97462"/>
            <a:ext cx="6770914" cy="71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Образовательный процесс: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6086" y="1666213"/>
            <a:ext cx="3793945" cy="883575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Часть, формируемая участниками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отношений </a:t>
            </a: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3927" y="836180"/>
            <a:ext cx="3326816" cy="861087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8965625"/>
              </p:ext>
            </p:extLst>
          </p:nvPr>
        </p:nvGraphicFramePr>
        <p:xfrm>
          <a:off x="4914625" y="2547258"/>
          <a:ext cx="4191812" cy="4310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281041186"/>
              </p:ext>
            </p:extLst>
          </p:nvPr>
        </p:nvGraphicFramePr>
        <p:xfrm>
          <a:off x="-243840" y="1942743"/>
          <a:ext cx="5303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Овал 18"/>
          <p:cNvSpPr/>
          <p:nvPr/>
        </p:nvSpPr>
        <p:spPr>
          <a:xfrm>
            <a:off x="1708986" y="3235696"/>
            <a:ext cx="1876697" cy="17352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51484" y="3734011"/>
            <a:ext cx="199169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Образовательные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области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94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911177" y="113614"/>
            <a:ext cx="7319554" cy="1241620"/>
          </a:xfrm>
          <a:prstGeom prst="horizontalScroll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38943" y="376941"/>
            <a:ext cx="6770914" cy="71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Компонент </a:t>
            </a:r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ОП</a:t>
            </a:r>
            <a:endParaRPr lang="ru-RU" altLang="ru-RU" sz="2800" b="1" kern="0" dirty="0" smtClean="0">
              <a:ln w="12700">
                <a:solidFill>
                  <a:prstClr val="black"/>
                </a:solidFill>
                <a:prstDash val="solid"/>
              </a:ln>
              <a:solidFill>
                <a:srgbClr val="FEFFD5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Рабочая программа воспитания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1957" y="1552097"/>
            <a:ext cx="6757994" cy="861087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личностное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дошкольников и создание условий для их позитивной социализации на основе базовых ценностей российского общества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8942134"/>
              </p:ext>
            </p:extLst>
          </p:nvPr>
        </p:nvGraphicFramePr>
        <p:xfrm>
          <a:off x="1827682" y="3692434"/>
          <a:ext cx="5043380" cy="27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55983" y="2906139"/>
            <a:ext cx="5015079" cy="559873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воспитательной работы:</a:t>
            </a: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8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78785" y="-230562"/>
            <a:ext cx="9019712" cy="2505298"/>
          </a:xfrm>
          <a:prstGeom prst="horizontalScroll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3332" y="-147054"/>
            <a:ext cx="6770914" cy="205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Особенности взаимодействия педагогического коллектива с семьями воспитанников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2297" y="2380494"/>
            <a:ext cx="4371703" cy="933162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Информационно-аналитические формы взаимодействия с родителями </a:t>
            </a:r>
            <a:endParaRPr lang="ru-RU" b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85" y="2358244"/>
            <a:ext cx="4509856" cy="1745221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Познавательные формы </a:t>
            </a: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практикум, дискуссия, круглый стол, родительское собрание, мастер-класс, день открытых дверей, день добрых дел)</a:t>
            </a:r>
            <a:endParaRPr lang="ru-RU" i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6793" y="3525686"/>
            <a:ext cx="4371703" cy="1422974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Досуговые </a:t>
            </a:r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формы </a:t>
            </a: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праздники</a:t>
            </a:r>
            <a:r>
              <a:rPr lang="ru-RU" i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утренники, мероприятия, </a:t>
            </a:r>
            <a:r>
              <a:rPr lang="ru-RU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соревнования, выставки </a:t>
            </a:r>
            <a:r>
              <a:rPr lang="ru-RU" i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совместных работ родителей и детей, семейные </a:t>
            </a:r>
            <a:r>
              <a:rPr lang="ru-RU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вернисажи) </a:t>
            </a:r>
            <a:endParaRPr lang="ru-RU" i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785" y="4895931"/>
            <a:ext cx="4245113" cy="1644206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Наглядно-информационные формы взаимодействия с </a:t>
            </a: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родителями</a:t>
            </a:r>
            <a:r>
              <a:rPr lang="en-US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информационно-ознакомительные, информационно-просветительские)</a:t>
            </a:r>
            <a:endParaRPr lang="ru-RU" i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72297" y="5160690"/>
            <a:ext cx="4371703" cy="1446924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Дистанционные формы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(еженедельный вестник, фото и видео репортажи, конкурсы, смс-рассылки с использованием мессенджеров и сообщества </a:t>
            </a:r>
            <a:r>
              <a:rPr lang="ru-RU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Вконтакте</a:t>
            </a:r>
            <a:r>
              <a:rPr lang="ru-RU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9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78785" y="-230562"/>
            <a:ext cx="9019712" cy="2007111"/>
          </a:xfrm>
          <a:prstGeom prst="horizontalScroll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3332" y="-147054"/>
            <a:ext cx="6770914" cy="178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Наша платформа для реализации </a:t>
            </a:r>
            <a:endParaRPr lang="en-US" altLang="ru-RU" sz="2800" b="1" kern="0" dirty="0" smtClean="0">
              <a:ln w="12700">
                <a:solidFill>
                  <a:prstClr val="black"/>
                </a:solidFill>
                <a:prstDash val="solid"/>
              </a:ln>
              <a:solidFill>
                <a:srgbClr val="FEFFD5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дистанционных форм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02789" y="1702853"/>
            <a:ext cx="4371703" cy="1150834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Дистанционные формы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(еженедельный вестник, фото и видео репортажи, конкурсы, смс-рассылки) </a:t>
            </a: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358" t="9814" r="24609" b="35978"/>
          <a:stretch/>
        </p:blipFill>
        <p:spPr>
          <a:xfrm>
            <a:off x="1620977" y="3126377"/>
            <a:ext cx="5935325" cy="3478134"/>
          </a:xfrm>
          <a:prstGeom prst="rect">
            <a:avLst/>
          </a:prstGeom>
          <a:ln w="76200" cap="sq">
            <a:solidFill>
              <a:srgbClr val="70AD4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89120" y="3126377"/>
            <a:ext cx="1463040" cy="113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25486" y="5233851"/>
            <a:ext cx="139337" cy="209006"/>
          </a:xfrm>
          <a:prstGeom prst="ellipse">
            <a:avLst/>
          </a:prstGeom>
          <a:solidFill>
            <a:srgbClr val="ED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32951" r="67413" b="28046"/>
          <a:stretch/>
        </p:blipFill>
        <p:spPr>
          <a:xfrm>
            <a:off x="635726" y="81100"/>
            <a:ext cx="1166948" cy="1348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8" y="137318"/>
            <a:ext cx="1292469" cy="12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7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78785" y="-230562"/>
            <a:ext cx="9019712" cy="2007111"/>
          </a:xfrm>
          <a:prstGeom prst="horizontalScroll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73332" y="-147054"/>
            <a:ext cx="6770914" cy="178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Для реализации ООП в детском саду имеется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579" y="1860058"/>
            <a:ext cx="2500447" cy="1144400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numCol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Музыкальный зал: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Проектор </a:t>
            </a:r>
            <a:endParaRPr lang="ru-RU" sz="1400" i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Электронное пианино</a:t>
            </a:r>
            <a:endParaRPr lang="ru-RU" sz="1400" i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Музыкальный центр</a:t>
            </a:r>
            <a:endParaRPr lang="ru-RU" sz="1400" i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578" y="3156057"/>
            <a:ext cx="2540725" cy="820958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numCol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kern="0" dirty="0" smtClean="0">
              <a:solidFill>
                <a:srgbClr val="385623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Физкультурный зал: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Инвентарь </a:t>
            </a:r>
            <a:r>
              <a:rPr lang="ru-RU" sz="1400" i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оборудование</a:t>
            </a:r>
            <a:endParaRPr lang="ru-RU" sz="1400" b="1" kern="0" dirty="0">
              <a:solidFill>
                <a:srgbClr val="385623"/>
              </a:solidFill>
              <a:latin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Тренажеры</a:t>
            </a:r>
            <a:endParaRPr lang="ru-RU" sz="1400" i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9665" y="1860057"/>
            <a:ext cx="2379615" cy="2351314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numCol="1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Учебный класс: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Интерактивная доска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Интерактивный стол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Мультстудия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Оборудование и материал для занятий робототехникой</a:t>
            </a:r>
            <a:r>
              <a:rPr lang="ru-RU" sz="1400" i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 </a:t>
            </a:r>
            <a:endParaRPr lang="ru-RU" sz="1400" i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578" y="4116353"/>
            <a:ext cx="2500448" cy="1060467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numCol="1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Логопедический кабинет: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Интерактивная панель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Песочный стол </a:t>
            </a:r>
            <a:endParaRPr lang="ru-RU" sz="1400" i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3642" y="1865187"/>
            <a:ext cx="2575558" cy="2111828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numCol="1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групповых помещений: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Центры </a:t>
            </a:r>
            <a:r>
              <a:rPr lang="ru-RU" sz="1400" i="1" kern="0" dirty="0">
                <a:solidFill>
                  <a:srgbClr val="385623"/>
                </a:solidFill>
                <a:latin typeface="Times New Roman" panose="02020603050405020304" pitchFamily="18" charset="0"/>
              </a:rPr>
              <a:t>и уголки по областям развития</a:t>
            </a:r>
            <a:endParaRPr lang="ru-RU" sz="1400" i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Интерактивная </a:t>
            </a:r>
            <a:r>
              <a:rPr lang="ru-RU" sz="1400" i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доска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Набор </a:t>
            </a:r>
            <a:r>
              <a:rPr lang="ru-RU" sz="1400" i="1" dirty="0" err="1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Фребеля</a:t>
            </a:r>
            <a:endParaRPr lang="ru-RU" sz="1400" i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Ноутбуки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3919" y="4116353"/>
            <a:ext cx="2575558" cy="2336696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numCol="1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 прогулочных площадок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Игровой комплекс «Космическая ракета»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Спортивная площадка</a:t>
            </a:r>
            <a:endParaRPr lang="ru-RU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400" i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9248" y="4511040"/>
            <a:ext cx="2500447" cy="1942009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numCol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изобразительного творчества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Кабинет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«Шахматная азбука»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kern="0" dirty="0">
              <a:solidFill>
                <a:srgbClr val="385623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578" y="5316157"/>
            <a:ext cx="2540725" cy="1136893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numCol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Кабинет педагога-психолога: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Интерактивный стол</a:t>
            </a:r>
            <a:r>
              <a:rPr lang="ru-RU" b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Интерактивная песочница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9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78785" y="-230562"/>
            <a:ext cx="9019712" cy="2007111"/>
          </a:xfrm>
          <a:prstGeom prst="horizontalScroll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11595" y="-329934"/>
            <a:ext cx="6770914" cy="178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1A396C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</a:rPr>
              <a:t> </a:t>
            </a:r>
            <a:endParaRPr lang="ru-RU" altLang="ru-RU" sz="1800" b="1" kern="0" dirty="0">
              <a:ln w="12700">
                <a:solidFill>
                  <a:prstClr val="black"/>
                </a:solidFill>
                <a:prstDash val="solid"/>
              </a:ln>
              <a:solidFill>
                <a:srgbClr val="FEFFD5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ru-RU" altLang="ru-RU" sz="1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КОНСУЛЬТАЦИОННЫЙ ЦЕНТР</a:t>
            </a:r>
            <a:endParaRPr lang="ru-RU" altLang="ru-RU" sz="1800" b="1" kern="0" dirty="0">
              <a:ln w="12700">
                <a:solidFill>
                  <a:prstClr val="black"/>
                </a:solidFill>
                <a:prstDash val="solid"/>
              </a:ln>
              <a:solidFill>
                <a:srgbClr val="FEFFD5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eaLnBrk="1" hangingPunct="1"/>
            <a:r>
              <a:rPr lang="ru-RU" altLang="ru-RU" sz="1800" b="1" kern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для родителей детей в возрасте от 2 месяцев до 8 лет, </a:t>
            </a:r>
            <a:r>
              <a:rPr lang="ru-RU" altLang="ru-RU" sz="1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 </a:t>
            </a:r>
            <a:r>
              <a:rPr lang="ru-RU" altLang="ru-RU" sz="1800" b="1" kern="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посещающих дошкольную образовательную </a:t>
            </a:r>
            <a:r>
              <a:rPr lang="ru-RU" altLang="ru-RU" sz="1800" b="1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EFFD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организацию</a:t>
            </a:r>
            <a:endParaRPr lang="ru-RU" altLang="ru-RU" sz="1800" b="1" kern="0" dirty="0">
              <a:ln w="12700">
                <a:solidFill>
                  <a:prstClr val="black"/>
                </a:solidFill>
                <a:prstDash val="solid"/>
              </a:ln>
              <a:solidFill>
                <a:srgbClr val="FEFFD5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1201" y="1946693"/>
            <a:ext cx="4371703" cy="4253810"/>
          </a:xfrm>
          <a:prstGeom prst="rect">
            <a:avLst/>
          </a:prstGeom>
          <a:solidFill>
            <a:srgbClr val="FEFFD5"/>
          </a:solidFill>
          <a:ln w="57150" cap="flat" cmpd="sng" algn="ctr">
            <a:solidFill>
              <a:srgbClr val="00B05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Краснобай Татьяна Ивановна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Заведующий детским садом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14.00 до 16.00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 smtClean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kern="0" dirty="0" smtClean="0">
              <a:solidFill>
                <a:srgbClr val="385623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Говтва Виктория Николаевна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Старший воспитатель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 smtClean="0">
                <a:solidFill>
                  <a:srgbClr val="385623"/>
                </a:solidFill>
                <a:latin typeface="Times New Roman" panose="02020603050405020304" pitchFamily="18" charset="0"/>
              </a:rPr>
              <a:t>Вторник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b="1" i="1" dirty="0">
                <a:solidFill>
                  <a:srgbClr val="38562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14.00 до 16.00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38562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i="1" kern="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67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олубой 8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388</Words>
  <Application>Microsoft Office PowerPoint</Application>
  <PresentationFormat>Экран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Aharoni</vt:lpstr>
      <vt:lpstr>Arial</vt:lpstr>
      <vt:lpstr>Arial Black</vt:lpstr>
      <vt:lpstr>Arial Narrow</vt:lpstr>
      <vt:lpstr>Batang</vt:lpstr>
      <vt:lpstr>Calibri</vt:lpstr>
      <vt:lpstr>Calibri Light</vt:lpstr>
      <vt:lpstr>Tahoma</vt:lpstr>
      <vt:lpstr>Times New Roman</vt:lpstr>
      <vt:lpstr>Тема Office</vt:lpstr>
      <vt:lpstr>голубой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 в детский сад «Сардаана»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Говтва Виктория Николаевна</dc:creator>
  <cp:lastModifiedBy>Говтва Виктория Николаевна</cp:lastModifiedBy>
  <cp:revision>42</cp:revision>
  <dcterms:created xsi:type="dcterms:W3CDTF">2019-10-16T04:53:23Z</dcterms:created>
  <dcterms:modified xsi:type="dcterms:W3CDTF">2023-12-14T02:03:54Z</dcterms:modified>
</cp:coreProperties>
</file>