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0" r:id="rId3"/>
    <p:sldId id="281" r:id="rId4"/>
    <p:sldId id="283" r:id="rId5"/>
    <p:sldId id="284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C7FBAA-3167-4199-969E-11187CD00A6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CCF9FF-99D4-451F-A588-467D4B61C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mages.yandex.ru/yandsearch?source=wiz&amp;uinfo=ww-1903-wh-1075-fw-1670-fh-598-pd-1&amp;p=1&amp;text=%D0%BA%D0%B0%D1%80%D1%82%D0%B8%D0%BD%D0%BA%D0%B8%20%D0%B4%D0%B5%D1%82%D0%B5%D0%B9%20%20%D0%B4%D0%BB%D1%8F%20%D0%BE%D1%84%D0%BE%D1%80%D0%BC%D0%BB%D0%B5%D0%BD%D0%B8%D0%B8%20%20%D0%BF%D1%80%D0%B5%D0%B7%D0%B5%D0%BD%D1%82%D0%B0%D1%86%D0%B8%D0%B8&amp;noreask=1&amp;redircnt=1434344833.2&amp;pos=55&amp;rpt=simage&amp;lr=11436&amp;img_url=http://loveferrari.l.o.pic.centerblog.net/5a871ebb.gi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00191"/>
            <a:ext cx="7847736" cy="65810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725670" algn="ctr"/>
              </a:tabLst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725670" algn="ctr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техническое обеспечение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Обеспеченность </a:t>
            </a:r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 процесса техническими средствами обучения </a:t>
            </a:r>
            <a:endParaRPr lang="ru-RU" sz="16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4725670" algn="ctr"/>
              </a:tabLst>
            </a:pPr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332" indent="-342900" algn="ctr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ru-RU" sz="20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C:\Users\%D0%90%D0%B4%D0%BC%D0%B8%D0%BD%D0%B8%D1%81%D1%82%D1%80%D0%B0%D1%82%D0%BE%D1%80\Desktop\%D0%BF%D1%80%D0%BE%D0%B3%D1%80%D0%B0%D0%BC%D0%BC%D0%B0 55.docx .docx %E2%80%94 %D0%9F%D1%80%D0%BE%D1%81%D0%BC%D0%BE%D1%82%D1%80 %D0%B4%D0%BE%D0%BA%D1%83%D0%BC%D0%B5%D0%BD%D1%82%D0%BE%D0%B2_files\htmlimage(3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88282"/>
              </p:ext>
            </p:extLst>
          </p:nvPr>
        </p:nvGraphicFramePr>
        <p:xfrm>
          <a:off x="1216510" y="1892300"/>
          <a:ext cx="7633346" cy="3893995"/>
        </p:xfrm>
        <a:graphic>
          <a:graphicData uri="http://schemas.openxmlformats.org/drawingml/2006/table">
            <a:tbl>
              <a:tblPr firstRow="1" firstCol="1" bandRow="1"/>
              <a:tblGrid>
                <a:gridCol w="1264692"/>
                <a:gridCol w="739299"/>
                <a:gridCol w="660488"/>
                <a:gridCol w="647175"/>
                <a:gridCol w="630279"/>
                <a:gridCol w="645127"/>
                <a:gridCol w="638471"/>
                <a:gridCol w="958946"/>
                <a:gridCol w="792088"/>
                <a:gridCol w="656781"/>
              </a:tblGrid>
              <a:tr h="1230043"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Помещения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детского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сада</a:t>
                      </a: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Солнышко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Непоседы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63,1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Ромашка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64,3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Сказка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ru-RU" sz="9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</a:t>
                      </a:r>
                      <a:r>
                        <a:rPr lang="ru-RU" sz="9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логопеда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7,9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63,1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Спортивный зал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64,6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блок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ощадь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11,2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69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Телевизор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Аудиосистема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Магнитофон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Мультимедийный проектор, экран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Доска маркерная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центр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Фортепиано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Ноутбук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стационарный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Интерактивный стол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Интерактивная панель «Калибри»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Стол для рисования песком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25670" algn="ctr"/>
                        </a:tabLs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97" marR="55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35100" y="1892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636912"/>
            <a:ext cx="936104" cy="431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</a:p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259632" y="1947916"/>
            <a:ext cx="1130424" cy="1087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4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00191"/>
            <a:ext cx="7847736" cy="65810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ctr"/>
            <a:endParaRPr lang="ru-RU" sz="2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 детского сада оборудована с учетом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возрастных, гендерных, индивидуальных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детей, которая соответствует требованиям СанПиН, ФГОС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ДО.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 саду имеются:</a:t>
            </a:r>
          </a:p>
          <a:p>
            <a:pPr marL="370332" lvl="0" indent="-34290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чебный класс</a:t>
            </a:r>
          </a:p>
          <a:p>
            <a:pPr marL="370332" lvl="0" indent="-34290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зал;</a:t>
            </a:r>
          </a:p>
          <a:p>
            <a:pPr marL="370332" indent="-34290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физкультурный зал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332" indent="-34290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экспериментирования;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332" lvl="0" indent="-34290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блок;</a:t>
            </a:r>
          </a:p>
          <a:p>
            <a:pPr marL="370332" lvl="0" indent="-34290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помещения с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возрастных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детей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Clr>
                <a:schemeClr val="accent5">
                  <a:lumMod val="75000"/>
                </a:schemeClr>
              </a:buClr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 саду созданы все условия для качественного дошкольного образования. Светлые и уютные, по-домашнему обустроенные, оформленные в разнообразных дизайнерских стилях группы оснащены современной модульной мебелью, необходимым материалом и оборудованием для обеспечения образовательной деятельности.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Clr>
                <a:schemeClr val="accent5">
                  <a:lumMod val="75000"/>
                </a:schemeClr>
              </a:buClr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инновационных технологий и решения образовательных задач в развитии дошкольников имеется интерактивная доска, интерактивный стол, интерактивная песочница и программное обеспечение</a:t>
            </a:r>
          </a:p>
          <a:p>
            <a:pPr lvl="0">
              <a:lnSpc>
                <a:spcPct val="120000"/>
              </a:lnSpc>
              <a:buClr>
                <a:schemeClr val="accent5">
                  <a:lumMod val="75000"/>
                </a:schemeClr>
              </a:buClr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332" indent="-342900" algn="ctr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ru-RU" sz="20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C:\Users\%D0%90%D0%B4%D0%BC%D0%B8%D0%BD%D0%B8%D1%81%D1%82%D1%80%D0%B0%D1%82%D0%BE%D1%80\Desktop\%D0%BF%D1%80%D0%BE%D0%B3%D1%80%D0%B0%D0%BC%D0%BC%D0%B0 55.docx .docx %E2%80%94 %D0%9F%D1%80%D0%BE%D1%81%D0%BC%D0%BE%D1%82%D1%80 %D0%B4%D0%BE%D0%BA%D1%83%D0%BC%D0%B5%D0%BD%D1%82%D0%BE%D0%B2_files\htmlimage(3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http://fs.nashaucheba.ru/tw_files2/urls_3/1250/d-1249412/1249412_html_m134d2d4b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3888432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00191"/>
            <a:ext cx="7847736" cy="65810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ru-RU" sz="2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Методический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оснащен: учебно-методическими пособиями по основным направлениям развития и образования дошкольников, наглядно-дидактическими пособиями по всем образовательным областям; имеется оптимальное количество учебно-методических комплектов по основной образовательной программе дошкольного образования; для подготовки педагогических мероприятий и самообразования воспитателей и специалистов доступна необходимая современная оргтехника и интернет.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Библиотечно-информационное обеспечение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 саду имеется фонд детской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литературы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возрастных группах и методическом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кабинете, подписные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 для дошкольного образования, электронные образовательные ресурсы – медиатека оздоровительного, развивающего, коррекционного направления. Имеется локальная сеть, выход в Интернет, электронная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почта. </a:t>
            </a:r>
            <a:endParaRPr lang="ru-RU" sz="16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C:\Users\%D0%90%D0%B4%D0%BC%D0%B8%D0%BD%D0%B8%D1%81%D1%82%D1%80%D0%B0%D1%82%D0%BE%D1%80\Desktop\%D0%BF%D1%80%D0%BE%D0%B3%D1%80%D0%B0%D0%BC%D0%BC%D0%B0 55.docx .docx %E2%80%94 %D0%9F%D1%80%D0%BE%D1%81%D0%BC%D0%BE%D1%82%D1%80 %D0%B4%D0%BE%D0%BA%D1%83%D0%BC%D0%B5%D0%BD%D1%82%D0%BE%D0%B2_files\htmlimage(3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09120"/>
            <a:ext cx="2736304" cy="2112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4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16632"/>
            <a:ext cx="7560840" cy="6480720"/>
          </a:xfrm>
          <a:solidFill>
            <a:schemeClr val="accent5">
              <a:lumMod val="20000"/>
              <a:lumOff val="80000"/>
            </a:schemeClr>
          </a:solidFill>
          <a:effectLst/>
        </p:spPr>
        <p:txBody>
          <a:bodyPr>
            <a:normAutofit/>
          </a:bodyPr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ОХРАНА жизни и здоровья воспитанников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детском саду созданы безопасные условия для жизни и здоровья всех участников образовательного процесса.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Детский сад оснащен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современной пожарной сигнализацией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имеется кнопка экстренного вызова правоохранительных органов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детского сада ведется видеонаблюдения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17738" y="2797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" name="Picture 2" descr="C:\Users\User\Downloads\20210905_0623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50" y="3429000"/>
            <a:ext cx="2804566" cy="280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180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7678" y="172953"/>
            <a:ext cx="7560840" cy="6480720"/>
          </a:xfrm>
          <a:solidFill>
            <a:schemeClr val="accent5">
              <a:lumMod val="20000"/>
              <a:lumOff val="80000"/>
            </a:schemeClr>
          </a:solidFill>
          <a:effectLst/>
        </p:spPr>
        <p:txBody>
          <a:bodyPr>
            <a:normAutofit/>
          </a:bodyPr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Рациональное питание дошкольников </a:t>
            </a:r>
          </a:p>
          <a:p>
            <a:pPr marL="313182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 из необходимых условий гармоничного роста дошкольников</a:t>
            </a:r>
          </a:p>
          <a:p>
            <a:pPr marL="313182" indent="-28575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изического и нервно –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психического развития</a:t>
            </a:r>
          </a:p>
          <a:p>
            <a:pPr marL="313182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Устойчивости к воздействию инфекций и других неблагоприятных факторов внешней среды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етском саду пятиразовое питание с учетом меню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– завтрак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– второй завтрак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– обед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– полдник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–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жин</a:t>
            </a:r>
          </a:p>
          <a:p>
            <a:pPr marL="370332" indent="-342900" algn="ctr">
              <a:buFontTx/>
              <a:buChar char="-"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17738" y="2797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 descr="C:\Users\User\Desktop\img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3" t="4277" r="15180" b="3534"/>
          <a:stretch/>
        </p:blipFill>
        <p:spPr bwMode="auto">
          <a:xfrm>
            <a:off x="4427984" y="3254375"/>
            <a:ext cx="332509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1130</TotalTime>
  <Words>255</Words>
  <Application>Microsoft Office PowerPoint</Application>
  <PresentationFormat>Экран (4:3)</PresentationFormat>
  <Paragraphs>201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Calibri</vt:lpstr>
      <vt:lpstr>Constantia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     </vt:lpstr>
      <vt:lpstr>     </vt:lpstr>
      <vt:lpstr>     </vt:lpstr>
      <vt:lpstr>     </vt:lpstr>
      <vt:lpstr>     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Августовское совещание работников образования РС (Я) по теме «Федеральный закон «Об образовании в РФ»  как основа развития конкурентоспособной личности»    секции «Дошкольное детство: доступность и качества образования»</dc:title>
  <dc:creator>Ольга И. Захарова</dc:creator>
  <cp:lastModifiedBy>User</cp:lastModifiedBy>
  <cp:revision>73</cp:revision>
  <cp:lastPrinted>2021-01-26T00:24:21Z</cp:lastPrinted>
  <dcterms:created xsi:type="dcterms:W3CDTF">2013-08-14T06:51:52Z</dcterms:created>
  <dcterms:modified xsi:type="dcterms:W3CDTF">2022-08-29T01:11:26Z</dcterms:modified>
</cp:coreProperties>
</file>