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80" r:id="rId3"/>
    <p:sldId id="283" r:id="rId4"/>
    <p:sldId id="284" r:id="rId5"/>
    <p:sldId id="282" r:id="rId6"/>
    <p:sldId id="259" r:id="rId7"/>
    <p:sldId id="260" r:id="rId8"/>
    <p:sldId id="279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864B-D8DB-4454-B966-4068ECDBA50A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663A-2F63-4F02-AE91-092B7A808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4AAB-8579-4BE7-A4D7-94C8A759C4F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od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k.com/club2133231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159980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</a:p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400" b="1" i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«Карлсон» -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 ДОО «Алмазик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419872" y="5877272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Мирный</a:t>
            </a:r>
            <a:b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661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77568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 функционирует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возрастных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общеразвивающей направленности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раннего и дошкольного возраста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на 2023 -2024 учебный год. 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8852"/>
            <a:ext cx="3551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 с 1 года -2 лет –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воспитанников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группы  с 2-3 лет –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 воспитанников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86" y="2040401"/>
            <a:ext cx="563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Дошкольные группы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младшие  группы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(3-4 года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46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средняя группа 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23 воспитанника;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старшие группы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подготовительные к школе группа (6-8 лет) –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воспитанников.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679" y="438297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детей определяется социальным заказом  (потребностями) родителей воспитанников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вновь поступающих детей в детском саду действует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 режим. Время пребывания каждого ребенка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рассматривается индивидуально, в зависимости от быстроты его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картинки\анимашки\дети\detia-44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" y="479345"/>
            <a:ext cx="1296144" cy="9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картинки\анимашки\дети\90397575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4" y="4401102"/>
            <a:ext cx="1300975" cy="19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75836" y="-35986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u="sng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Возрастные и иные категории</a:t>
            </a:r>
          </a:p>
          <a:p>
            <a:pPr lvl="0" algn="ctr">
              <a:defRPr/>
            </a:pP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1322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398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реализации основной образовательной программы в детском саду имеется: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6608"/>
            <a:ext cx="820891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285750" algn="just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зала для  музыкальных занятий и развлечений на 2 и 3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музыкальном зале 3 этажа имеется музей патриотического воспитания);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класс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педагога-психолога и учителя-логопеда;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прогулочная (сенсорная) комната для детей раннего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групповых ячеек, которые разделены на спальные, групповые, приемные и комнаты для гигиенических процедур;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благоустроена.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Уличные групповые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участки оснащены прогулочными верандами,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малыми игровыми формами и песочницами;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– спортивная площадка с игровым полем, физкультурный уголок, снаряды для развития равновесия,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метания, ходьбы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бега.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167544"/>
            <a:ext cx="2242212" cy="149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40960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37" y="5040960"/>
            <a:ext cx="2178266" cy="16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35" y="0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691680" y="299754"/>
            <a:ext cx="5999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Используемые программы</a:t>
            </a:r>
            <a:endParaRPr lang="ru-RU" altLang="ru-RU" sz="2400" i="1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250165" y="1815372"/>
            <a:ext cx="5258568" cy="325299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9BBB59"/>
                </a:solidFill>
              </a:rPr>
              <a:t>Обязательная часть ООП разработана на основе</a:t>
            </a:r>
          </a:p>
          <a:p>
            <a:pPr algn="ctr"/>
            <a:r>
              <a:rPr lang="ru-RU" b="1" i="1" dirty="0" smtClean="0">
                <a:ln/>
                <a:solidFill>
                  <a:srgbClr val="9BBB59"/>
                </a:solidFill>
              </a:rPr>
              <a:t> </a:t>
            </a:r>
            <a:r>
              <a:rPr lang="ru-RU" b="1" dirty="0" smtClean="0">
                <a:ln/>
                <a:solidFill>
                  <a:srgbClr val="FF0000"/>
                </a:solidFill>
              </a:rPr>
              <a:t>Федеральной образовательной программы дошкольного образования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449" y="11915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воспитанников </a:t>
            </a:r>
            <a:endParaRPr lang="ru-RU" altLang="ru-RU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до 8-ми лет </a:t>
            </a:r>
            <a:endParaRPr lang="ru-RU" altLang="ru-RU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0_6fad9_77e9f46d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16" y="4795346"/>
            <a:ext cx="4536504" cy="22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4" y="5958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2555776" y="-28588"/>
            <a:ext cx="3816424" cy="132991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00B050"/>
                </a:solidFill>
              </a:rPr>
              <a:t>Часть формируемая участниками образовательных отношений разработана на основе парциальных программ</a:t>
            </a:r>
            <a:endParaRPr lang="ru-RU" b="1" i="1" dirty="0">
              <a:ln/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4896" y="4298126"/>
            <a:ext cx="3131160" cy="2559873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kern="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основ безопасности жизнедеятельности детей старшего дошкольного возраста.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О.Л, </a:t>
            </a:r>
            <a:r>
              <a:rPr lang="ru-RU" altLang="ru-RU" sz="1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Б.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свободной совместной деятельности педагогов и воспитанников согласно модели.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291" y="1794209"/>
            <a:ext cx="3075723" cy="2469372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«Цветные ладошки»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художественного воспитания, обучения и развития детей 2-7 лет</a:t>
            </a:r>
            <a:endParaRPr lang="ru-RU" sz="1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И.А.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Лыковой. Реализуется через факультатив «Палитра красок»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эстетического отношения и художественных способностей в изобразительной деятельности</a:t>
            </a:r>
            <a:endParaRPr lang="ru-RU" sz="14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1342363"/>
            <a:ext cx="3715107" cy="250152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 Саха (Якутия) – край, в котором я живу»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реализуется через факультатив «Край в котором я живу»</a:t>
            </a:r>
          </a:p>
          <a:p>
            <a:pPr lvl="0"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ответственности и уважения к истории и культуре родного края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существляется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ежегодного перспективного планирования педагогов детского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сада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2" y="-28588"/>
            <a:ext cx="1654830" cy="193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0297">
            <a:off x="225912" y="4775402"/>
            <a:ext cx="1697130" cy="199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438788" y="4471268"/>
            <a:ext cx="3528392" cy="179685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Конструктивно-модельная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реализуется по ежегодному перспективному планированию педагогов, через факультатив «Город мастеров»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старшего и подготовительного к школе возраста.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8056">
            <a:off x="3367723" y="1175869"/>
            <a:ext cx="437184" cy="730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943621" y="1428710"/>
            <a:ext cx="437184" cy="25043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-2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396652" y="75078"/>
            <a:ext cx="6516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Характеристика взаимодействия педагогического коллектива с семьями воспитанников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72378"/>
              </p:ext>
            </p:extLst>
          </p:nvPr>
        </p:nvGraphicFramePr>
        <p:xfrm>
          <a:off x="309647" y="1063893"/>
          <a:ext cx="8568952" cy="51160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Изучение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семьи, запросов, уровня психолого-педагогической компетентности, семейных ценностей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социологические обследования по определению социального статуса и микроклимата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семьи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беседы (администрация, педагоги, специалисты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наблюдения за процессом общения членов семьи с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ребенком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нкетирование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проведение мониторинга потребностей семей в дополнительных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услугах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Информирование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информационные стенды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детских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работ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личные беседы,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общение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телефону,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индивидуальные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записки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родительские собрания,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 том числе на платформе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клуб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http://almazik.org/index.php#close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передача информации по электронной почте 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телефону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посредством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sms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а также посредством мессенджера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WhatsApp;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объявления,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фотогазеты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памятки.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Консультирование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консультации на различную тематику, (индивидуальное, семейное, очное, дистанционное консультирование)</a:t>
                      </a:r>
                    </a:p>
                    <a:p>
                      <a:pPr indent="-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" y="-2195"/>
            <a:ext cx="1547664" cy="1164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519" y="-12151"/>
            <a:ext cx="1607183" cy="1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4708"/>
              </p:ext>
            </p:extLst>
          </p:nvPr>
        </p:nvGraphicFramePr>
        <p:xfrm>
          <a:off x="323528" y="476672"/>
          <a:ext cx="8388424" cy="499924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3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Просвещение и обучение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семинары – практикумы, мастер – классы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запросу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выявленной проблеме (направленность - педагогическая, психологическая, медицинская, семейно-образовательное право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приглашение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специалистов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en-US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dirty="0" err="1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anodo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dirty="0" err="1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траница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Вконтакте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детского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сада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https://vk.com/club213323180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 рекомендации других ресурсов сети Интернет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творческие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задания,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тренинги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семинары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подготовка и организация музейных экспозиций в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учреждении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Совместная деятельность детского сада и семьи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родительский комитет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дни открытых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дверей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организация совместных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праздников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совместная проектная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деятельность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совместного семейного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творчества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семейные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фотоколлажи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убботники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э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кскурсии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досуги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 активным вовлечением родителей.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97720"/>
            <a:ext cx="1547664" cy="1536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786" y="5445223"/>
            <a:ext cx="1641214" cy="13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E:\картинки\анимашки\дети\detia-8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232756"/>
            <a:ext cx="39741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4276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2971" y="4927114"/>
            <a:ext cx="473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полной версией  Основной образовательной  программы детского сада можно в группах и  в кабинетах заведующего,  старшего воспитателя.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988" y="2989143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Прием родителей по общим вопросам заведующим детским садом ведется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ПН-ЧТ с 14.00-16.00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старшим воспитателем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ПН-ЧТ с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14.00-16.00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7211</TotalTime>
  <Words>728</Words>
  <Application>Microsoft Office PowerPoint</Application>
  <PresentationFormat>Экран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DejaVu Sans</vt:lpstr>
      <vt:lpstr>Symbol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ds-6</dc:creator>
  <cp:lastModifiedBy>Шупилко Людмила Александровна</cp:lastModifiedBy>
  <cp:revision>143</cp:revision>
  <cp:lastPrinted>2023-09-25T01:16:00Z</cp:lastPrinted>
  <dcterms:created xsi:type="dcterms:W3CDTF">2015-03-30T09:57:11Z</dcterms:created>
  <dcterms:modified xsi:type="dcterms:W3CDTF">2023-09-25T01:20:17Z</dcterms:modified>
</cp:coreProperties>
</file>