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99"/>
    <a:srgbClr val="B30D8F"/>
    <a:srgbClr val="FFCC99"/>
    <a:srgbClr val="FF99CC"/>
    <a:srgbClr val="FF33CC"/>
    <a:srgbClr val="99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06799F8-075E-4A3A-A7F6-7FBC6576F1A4}" styleName="Стиль из темы 2 - акцент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C4B1156A-380E-4F78-BDF5-A606A8083BF9}" styleName="Средний стиль 4 —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40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36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71082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426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83063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26870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8314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2872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9567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159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01.10.2026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360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BECFB8B9-E5DB-4722-BBBE-CE6185EBB953}" type="datetimeFigureOut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01.10.2026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F1C335F3-9781-4416-BA56-E75A9BC71EAC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  <a:latin typeface="Calibri" panose="020F0502020204030204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585652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6172839" y="1871352"/>
            <a:ext cx="1999561" cy="198108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marL="128588" indent="-128588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4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</a:t>
            </a:r>
            <a:r>
              <a:rPr lang="ru-RU" sz="14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sz="1400" b="1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«Лисичка"</a:t>
            </a:r>
            <a:r>
              <a:rPr lang="ru-RU" sz="1400" b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400" b="1" dirty="0">
              <a:solidFill>
                <a:srgbClr val="44546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8588" indent="-128588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5" name="Овал 4"/>
          <p:cNvSpPr/>
          <p:nvPr/>
        </p:nvSpPr>
        <p:spPr>
          <a:xfrm>
            <a:off x="5304525" y="4114050"/>
            <a:ext cx="2002447" cy="203835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Разновозрастная группа</a:t>
            </a: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i="1" dirty="0" smtClean="0">
              <a:solidFill>
                <a:srgbClr val="44546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200" b="1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«Зайчонок»</a:t>
            </a:r>
            <a:endParaRPr lang="ru-RU" sz="1200" b="1" i="1" dirty="0">
              <a:solidFill>
                <a:srgbClr val="44546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200" b="1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 до 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лет)</a:t>
            </a:r>
            <a:endParaRPr lang="ru-RU" sz="12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1115616" y="1803888"/>
            <a:ext cx="2027466" cy="2045862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</a:t>
            </a: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sz="1200" b="1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sah-RU" sz="1200" b="1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Медвежонок</a:t>
            </a:r>
            <a:r>
              <a:rPr lang="ru-RU" sz="1200" b="1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200" b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solidFill>
                <a:srgbClr val="44546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200" dirty="0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677232" y="1871352"/>
            <a:ext cx="1999561" cy="1978398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marL="128588" indent="-128588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Старшая </a:t>
            </a: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sz="1200" b="1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«Оленёнок»</a:t>
            </a:r>
            <a:endParaRPr lang="en-US" sz="1200" b="1" dirty="0">
              <a:solidFill>
                <a:srgbClr val="44546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8588" indent="-128588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253389" y="5379880"/>
            <a:ext cx="21589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</a:t>
            </a:r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группе -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7813" y="3083184"/>
            <a:ext cx="225932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</a:t>
            </a:r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sah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етей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</a:t>
            </a: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69782" y="3124266"/>
            <a:ext cx="16556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детей в группе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  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696173" y="4184440"/>
            <a:ext cx="1984496" cy="1977689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prstTxWarp prst="textArchUp">
              <a:avLst/>
            </a:prstTxWarp>
          </a:bodyPr>
          <a:lstStyle/>
          <a:p>
            <a:pPr marL="128588" indent="-128588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Подготовительная</a:t>
            </a: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группа </a:t>
            </a:r>
            <a:r>
              <a:rPr lang="ru-RU" sz="1200" b="1" i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«Белочка»</a:t>
            </a:r>
            <a:r>
              <a:rPr lang="ru-RU" sz="1200" b="1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1200" b="1" dirty="0">
              <a:solidFill>
                <a:srgbClr val="44546A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28588" indent="-128588" algn="ctr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ru-RU" sz="1200" dirty="0" smtClean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>
                <a:solidFill>
                  <a:srgbClr val="44546A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лет)</a:t>
            </a: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55" t="7927" r="7534" b="11874"/>
          <a:stretch/>
        </p:blipFill>
        <p:spPr>
          <a:xfrm>
            <a:off x="6741550" y="2274613"/>
            <a:ext cx="862136" cy="943691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6342059" y="3077952"/>
            <a:ext cx="16798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детей в группе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2" t="-1" b="-1244"/>
          <a:stretch/>
        </p:blipFill>
        <p:spPr>
          <a:xfrm>
            <a:off x="8314259" y="2062902"/>
            <a:ext cx="1143553" cy="925202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62" t="-1" b="764"/>
          <a:stretch/>
        </p:blipFill>
        <p:spPr>
          <a:xfrm>
            <a:off x="158726" y="302326"/>
            <a:ext cx="760100" cy="614729"/>
          </a:xfrm>
          <a:prstGeom prst="rect">
            <a:avLst/>
          </a:prstGeom>
        </p:spPr>
      </p:pic>
      <p:pic>
        <p:nvPicPr>
          <p:cNvPr id="26" name="Объект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2977" y="2274613"/>
            <a:ext cx="1242725" cy="923352"/>
          </a:xfrm>
          <a:prstGeom prst="rect">
            <a:avLst/>
          </a:prstGeom>
        </p:spPr>
      </p:pic>
      <p:sp>
        <p:nvSpPr>
          <p:cNvPr id="27" name="Прямоугольник 26"/>
          <p:cNvSpPr/>
          <p:nvPr/>
        </p:nvSpPr>
        <p:spPr>
          <a:xfrm>
            <a:off x="3390634" y="261761"/>
            <a:ext cx="2572756" cy="369332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altLang="ru-RU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Характеристика групп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38776" y="658107"/>
            <a:ext cx="85691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271463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altLang="ru-RU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alt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детском саду функционирует 6 групп общеразвивающей направленности (с </a:t>
            </a:r>
            <a:r>
              <a:rPr lang="ru-RU" alt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1,5 </a:t>
            </a:r>
            <a:r>
              <a:rPr lang="ru-RU" altLang="ru-RU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 8 лет), из них две группы одной возрастной категории</a:t>
            </a:r>
            <a:r>
              <a:rPr lang="ru-RU" altLang="ru-RU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 defTabSz="271463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ru-RU" alt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Младшая группа «Медвежонок» </a:t>
            </a:r>
            <a:r>
              <a:rPr lang="ru-RU" altLang="ru-RU" b="1" u="sng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b="1" u="sng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разновозрастная группа </a:t>
            </a:r>
            <a:r>
              <a:rPr lang="ru-RU" altLang="ru-RU" b="1" u="sng" dirty="0" smtClean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«Зайчонок» с углубленным изучением якутского разговорного языка. </a:t>
            </a:r>
            <a:endParaRPr lang="ru-RU" altLang="ru-RU" b="1" u="sng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062592" flipH="1">
            <a:off x="7441594" y="-99475"/>
            <a:ext cx="1695663" cy="1797047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82" t="-1" b="-1244"/>
          <a:stretch/>
        </p:blipFill>
        <p:spPr>
          <a:xfrm>
            <a:off x="7638817" y="5682904"/>
            <a:ext cx="897088" cy="725797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3" t="8382" r="14401" b="6561"/>
          <a:stretch/>
        </p:blipFill>
        <p:spPr>
          <a:xfrm>
            <a:off x="4272718" y="2330971"/>
            <a:ext cx="863766" cy="866994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02" r="9093" b="15643"/>
          <a:stretch/>
        </p:blipFill>
        <p:spPr>
          <a:xfrm>
            <a:off x="6022263" y="4620860"/>
            <a:ext cx="620851" cy="81967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636326" y="5440537"/>
            <a:ext cx="2148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Общее количество </a:t>
            </a:r>
            <a:endParaRPr lang="en-US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детей в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группе - </a:t>
            </a:r>
            <a:r>
              <a:rPr lang="en-US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6601" y="5361014"/>
            <a:ext cx="2611308" cy="154067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285855" y="4661696"/>
            <a:ext cx="734976" cy="849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51402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5892</TotalTime>
  <Words>102</Words>
  <Application>Microsoft Office PowerPoint</Application>
  <PresentationFormat>Экран (4:3)</PresentationFormat>
  <Paragraphs>23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1_Тема Office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Акимова Лилия Владимировна</cp:lastModifiedBy>
  <cp:revision>200</cp:revision>
  <dcterms:created xsi:type="dcterms:W3CDTF">2014-06-24T15:51:35Z</dcterms:created>
  <dcterms:modified xsi:type="dcterms:W3CDTF">2026-10-01T04:24:06Z</dcterms:modified>
</cp:coreProperties>
</file>