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0" r:id="rId3"/>
    <p:sldId id="262" r:id="rId4"/>
    <p:sldId id="261" r:id="rId5"/>
    <p:sldId id="265" r:id="rId6"/>
    <p:sldId id="264" r:id="rId7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008000"/>
    <a:srgbClr val="00FF00"/>
    <a:srgbClr val="B30D8F"/>
    <a:srgbClr val="FF33CC"/>
    <a:srgbClr val="FF9999"/>
    <a:srgbClr val="FFCC99"/>
    <a:srgbClr val="FF99C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C4FF4-6EE1-4A76-9B8F-B2F594D6C874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F7A747-1B53-4B3F-B8D2-D8AB0E128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2DDE1-E9F2-4B50-AB95-1A36B28481D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7BA6C-DE82-4922-A007-5CB817EE4E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11FA9-72D4-4D0D-AA04-5200C8F96D1C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BFCBB-F7D8-4AD9-B5F9-93687358CA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AA105-3B9A-485F-A7BD-B3B1C1BFF994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17202-91A5-4841-8837-12B3422A9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E727-7E97-4B76-A273-97C117DFD6D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140D1-42AB-456C-B3EB-2E58162D29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FDA9A-A9AF-4522-BA4E-959710ABA8F2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4C3DF-49FF-4AA4-A1AB-8615103FA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C31E6-6AC6-4E62-806B-D0CB1E8C6262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0E188-B191-46AC-99B7-5113417AE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59BE0-226E-4980-AAF5-F1A9DF7C7AE8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8319C-EFFD-43A6-A723-9E31BBA50F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FB44-2B3A-4EA5-B708-4FEB9F41BBF1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C51498-F984-481A-8E8C-4DDFA9BC9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D201-5F9C-4593-BEFD-74C971F0B552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2E6F0-797A-404D-B2F0-96032D2C16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3035-02C7-4538-A480-C6887B19F5A6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8664C-3B03-4311-A452-8E87A1DF2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40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6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108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426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06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3144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6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59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60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2.png"/>
          <p:cNvPicPr>
            <a:picLocks noChangeAspect="1"/>
          </p:cNvPicPr>
          <p:nvPr userDrawn="1"/>
        </p:nvPicPr>
        <p:blipFill>
          <a:blip r:embed="rId14" cstate="print">
            <a:lum/>
          </a:blip>
          <a:stretch>
            <a:fillRect/>
          </a:stretch>
        </p:blipFill>
        <p:spPr>
          <a:xfrm>
            <a:off x="0" y="357166"/>
            <a:ext cx="9144000" cy="6500834"/>
          </a:xfrm>
          <a:prstGeom prst="rect">
            <a:avLst/>
          </a:prstGeom>
          <a:effectLst>
            <a:outerShdw blurRad="50800" dist="38100" dir="16200000" rotWithShape="0">
              <a:schemeClr val="bg1">
                <a:alpha val="40000"/>
              </a:schemeClr>
            </a:outerShdw>
          </a:effectLst>
        </p:spPr>
      </p:pic>
      <p:sp>
        <p:nvSpPr>
          <p:cNvPr id="15" name="Прямоугольник 14"/>
          <p:cNvSpPr/>
          <p:nvPr userDrawn="1"/>
        </p:nvSpPr>
        <p:spPr>
          <a:xfrm>
            <a:off x="0" y="6572272"/>
            <a:ext cx="9144000" cy="2857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1285860"/>
            <a:ext cx="9144000" cy="5214974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>
            <a:outerShdw blurRad="1270000" dist="50800" dir="5400000" algn="ctr" rotWithShape="0">
              <a:schemeClr val="bg1">
                <a:alpha val="43000"/>
              </a:scheme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bg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01.10.2026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56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195736" y="145658"/>
            <a:ext cx="5040560" cy="3600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162428"/>
              </p:ext>
            </p:extLst>
          </p:nvPr>
        </p:nvGraphicFramePr>
        <p:xfrm>
          <a:off x="179512" y="549842"/>
          <a:ext cx="8784976" cy="6823329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849967347"/>
                    </a:ext>
                  </a:extLst>
                </a:gridCol>
              </a:tblGrid>
              <a:tr h="738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Стаж работы </a:t>
                      </a: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специальнөости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124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Белоусова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Елена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Увойсевна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высшей квалификационной</a:t>
                      </a:r>
                      <a:r>
                        <a:rPr lang="ru-RU" sz="1200" b="1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категории 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200" b="1" i="0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  <a:p>
                      <a:pPr marL="0" marR="0" indent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Высшее. Московский государственный от-крытый педагогический университет имени М.А. Шолохова, 2007г. </a:t>
                      </a:r>
                    </a:p>
                    <a:p>
                      <a:pPr marL="0" marR="0" indent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Специальность: дошкольная педагогика и психология.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Квалификация: преподаватель дошкольной педагогики и психологии, социальный педагог</a:t>
                      </a:r>
                      <a:r>
                        <a:rPr lang="en-US" sz="1200" b="1" i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ah-RU" sz="1200" b="1" i="0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ООО «Федерация развития образования» по программе дополнительного профессионального образования «Ключевые компетенции воспитателя как основа успешного внедрения новой федеральной образовательной программы дошкольного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образования»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 ч.</a:t>
                      </a:r>
                      <a:endParaRPr lang="ru-RU" sz="1200" b="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5370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Горюнова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Елена Владимировна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первой квалификационной</a:t>
                      </a:r>
                      <a:r>
                        <a:rPr lang="ru-RU" sz="1200" b="1" i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категории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200" b="1" i="0" dirty="0" smtClean="0">
                          <a:solidFill>
                            <a:srgbClr val="990099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b="1" i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Высшее</a:t>
                      </a:r>
                      <a:r>
                        <a:rPr lang="ru-RU" sz="1200" b="1" i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Кабардино – Балкарский государственный университет, 2002 год.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Специальности: педагогика и методика.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Квалификация: учитель начальных классов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Переподготовка. 2017г. АНО ДПО «Институт управления и права» г. Санкт – Петербург. «Воспитатель ДОУ. Педагогическая деятельность в дошкольном образовании. Образование и педагогика», 700 часов.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 ООО «Федерация развития образования» по программе дополнительного профессионального образования «Ключевые компетенции воспитателя как основа успешного внедрения новой федеральной образовательной программы дошкольного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образования»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 ч.</a:t>
                      </a:r>
                    </a:p>
                  </a:txBody>
                  <a:tcPr marL="55035" marR="550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31838" y="18256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627784" y="130620"/>
            <a:ext cx="489654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Педагогический коллектив детского сада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6947" t="7476" r="9682" b="7437"/>
          <a:stretch/>
        </p:blipFill>
        <p:spPr>
          <a:xfrm>
            <a:off x="807019" y="4475467"/>
            <a:ext cx="1080121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82" y="1589149"/>
            <a:ext cx="1129197" cy="1590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563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859296"/>
              </p:ext>
            </p:extLst>
          </p:nvPr>
        </p:nvGraphicFramePr>
        <p:xfrm>
          <a:off x="251520" y="116632"/>
          <a:ext cx="8784976" cy="6497066"/>
        </p:xfrm>
        <a:graphic>
          <a:graphicData uri="http://schemas.openxmlformats.org/drawingml/2006/table">
            <a:tbl>
              <a:tblPr firstRow="1" firstCol="1" bandRow="1"/>
              <a:tblGrid>
                <a:gridCol w="504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849967347"/>
                    </a:ext>
                  </a:extLst>
                </a:gridCol>
              </a:tblGrid>
              <a:tr h="5325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Стаж работы по специальности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750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Петухова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Татьяна Петровна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Инструктор</a:t>
                      </a:r>
                      <a:r>
                        <a:rPr lang="ru-RU" sz="1200" b="1" i="1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 физической культуре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baseline="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Высшее. СВФУ им. М.К. Аммосова г. Якутск 2013 г.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Специальность: специалист по физической культуре и спорту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Квалификация:</a:t>
                      </a:r>
                      <a:r>
                        <a:rPr lang="ru-RU" sz="1200" b="1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преподаватель по</a:t>
                      </a:r>
                      <a:r>
                        <a:rPr lang="ru-RU" sz="1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специальности «Физическая культура и спорт».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ООО «Федерация развития образования» по программе дополнительного профессионального образования «Ключевые компетенции воспитателя как основа успешного внедрения новой федеральной образовательной программы дошкольного образования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144 ч.</a:t>
                      </a: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000"/>
                      </a:solidFill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92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Тимофеева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Лилия Владимировна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Музыкальный </a:t>
                      </a: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высшей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квалификационной категории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Высшее. ФГОУ ВПО «Арктический» государственный институт искусств и культуры» г. Якутск 2008 г.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Специальность:</a:t>
                      </a:r>
                      <a:r>
                        <a:rPr lang="ru-RU" sz="1200" b="1" i="1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руководитель этнокультурного центра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Квалификация: преподаватель по специальности «Народное художественное творчество»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Переподготовка:</a:t>
                      </a:r>
                      <a:r>
                        <a:rPr lang="ru-RU" sz="1200" b="1" baseline="0" dirty="0" smtClean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2017 г. АНО ДПО «Институт управления и права» г. Санкт – Петербург. «Воспитатель ДОУ. Педагогическая деятельность в дошкольном организации. Образование и педагогика» 350 часов.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2026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Центр дополнительного профессионального образования «Экстерн» по дополнительной профессиональной программе «Федеральная образовательная программа дошкольного образования: требования и особенности организации образовательного процесса»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144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ч.</a:t>
                      </a:r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1"/>
          <a:stretch/>
        </p:blipFill>
        <p:spPr>
          <a:xfrm>
            <a:off x="792541" y="4293096"/>
            <a:ext cx="1137145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6665" r="1146" b="1054"/>
          <a:stretch/>
        </p:blipFill>
        <p:spPr>
          <a:xfrm>
            <a:off x="819616" y="1340768"/>
            <a:ext cx="1082996" cy="1545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565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927045"/>
              </p:ext>
            </p:extLst>
          </p:nvPr>
        </p:nvGraphicFramePr>
        <p:xfrm>
          <a:off x="251520" y="88091"/>
          <a:ext cx="8784976" cy="6573098"/>
        </p:xfrm>
        <a:graphic>
          <a:graphicData uri="http://schemas.openxmlformats.org/drawingml/2006/table">
            <a:tbl>
              <a:tblPr firstRow="1" firstCol="1" bandRow="1"/>
              <a:tblGrid>
                <a:gridCol w="6480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5365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849967347"/>
                    </a:ext>
                  </a:extLst>
                </a:gridCol>
              </a:tblGrid>
              <a:tr h="5325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Стаж работы по специальности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482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Янкова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Саина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Николаевна</a:t>
                      </a:r>
                      <a:endParaRPr lang="ru-RU" sz="11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Первой квалификационной категории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Высшее. ФГВАОУ ВО «СВФУ имени </a:t>
                      </a:r>
                      <a:r>
                        <a:rPr lang="ru-RU" sz="1200" b="1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М.К.Аммосова</a:t>
                      </a: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2022 г.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Специальность: «Психолого-педагогическое образование», </a:t>
                      </a:r>
                      <a:r>
                        <a:rPr lang="ru-RU" sz="1200" b="1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Квалификация: «Психология и социальная педагогика» </a:t>
                      </a: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2025г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АОУ РС(Я) ДПО «ИРО и ПК имени С. Н. Донского-II» по дополнительной профессиональной программе «Проектирование и организация образовательного процесса для детей с особыми образовательными потребностями как факторе повышения качества ДО»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Центр дополнительного профессионального образования «Экстерн» по дополнительной профессиональной программе «Федеральная образовательная программа дошкольного образования: требования и особенности организации образовательного процесса» 72 ч..</a:t>
                      </a: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000"/>
                      </a:solidFill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523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Дмитриева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Альбина Афанасьевна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Первой квалификационной категории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Высшее. Бурятский государственный педагогический институт им. </a:t>
                      </a:r>
                      <a:r>
                        <a:rPr lang="ru-RU" sz="1200" b="1" i="1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Д.Банзаева</a:t>
                      </a: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Специальность: биология и химия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Квалификация: учитель биологии и химии в средней школе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i="1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Переподготовка:2020 г. НОЧУ ДПО «Краснодарский многопрофильный институт дополнительного образования». «Дошкольная педагогика. Воспитание и развитие детей в ДОО» 550ч.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 Центр дополнительного профессионального образования «Экстерн» по дополнительной профессиональной программе «Федеральная образовательная программа дошкольного образования: требования и особенности организации образовательного процесса»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144ч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5" t="12201" r="7475"/>
          <a:stretch/>
        </p:blipFill>
        <p:spPr>
          <a:xfrm flipH="1">
            <a:off x="965757" y="3789040"/>
            <a:ext cx="1058795" cy="1513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5" t="24800" r="19016" b="9050"/>
          <a:stretch/>
        </p:blipFill>
        <p:spPr>
          <a:xfrm>
            <a:off x="965757" y="1124744"/>
            <a:ext cx="108012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4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784731"/>
              </p:ext>
            </p:extLst>
          </p:nvPr>
        </p:nvGraphicFramePr>
        <p:xfrm>
          <a:off x="251520" y="88091"/>
          <a:ext cx="8784976" cy="6136927"/>
        </p:xfrm>
        <a:graphic>
          <a:graphicData uri="http://schemas.openxmlformats.org/drawingml/2006/table">
            <a:tbl>
              <a:tblPr firstRow="1" firstCol="1" bandRow="1"/>
              <a:tblGrid>
                <a:gridCol w="576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849967347"/>
                    </a:ext>
                  </a:extLst>
                </a:gridCol>
              </a:tblGrid>
              <a:tr h="550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Стаж работы по </a:t>
                      </a:r>
                      <a:r>
                        <a:rPr lang="ru-RU" sz="8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026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Алексеева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Валентина 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Валентиновна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Первой квалификационной категории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2016 г. ГБУ РС(Я) СПО «Вилюйский педагогический колледж имени Н.Г. Чернышевского» г. Вилюйск. Специальность: Дошкольное образование. Квалификация: воспитатель детей дошкольного возраста.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 г. ФГАОУ ВО «Северо-Восточный федеральный университет имени М.К. Аммосова» г. Якутск. Специальность: «Педагогическое образование» Квалификация: «Дошкольное образование»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г. ООО «Федерация развития образования» по программе дополнительного профессионального образования «Ключевые компетенции воспитателя как основа успешного внедрения новой федеральной образовательной программы дошкольного образования» 144 ч.</a:t>
                      </a:r>
                      <a:endParaRPr lang="ru-RU" sz="1200" b="1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000"/>
                      </a:solidFill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642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Сылгытова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Зинаида  Петровна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Воспитатель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Высшее. Государственное образовательное учреждение высшего профессионального образования «Саха государственная педагогическая академия». Г. Якутск, 2007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Специальность: воспитатель широкого профиля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Квалификация: воспитатель детского сада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 ООО «Федерация развития образования» по программе дополнительного профессионального образования «Ключевые компетенции воспитателя как основа успешного внедрения новой федеральной образовательной программы дошкольного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образования»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 ч.</a:t>
                      </a:r>
                      <a:endParaRPr lang="ru-RU" sz="1200" b="1" i="1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3" t="36350" r="64962" b="40550"/>
          <a:stretch/>
        </p:blipFill>
        <p:spPr>
          <a:xfrm>
            <a:off x="945554" y="3501008"/>
            <a:ext cx="1145582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23" y="980728"/>
            <a:ext cx="115061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01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313616"/>
              </p:ext>
            </p:extLst>
          </p:nvPr>
        </p:nvGraphicFramePr>
        <p:xfrm>
          <a:off x="251521" y="274387"/>
          <a:ext cx="8712967" cy="3374231"/>
        </p:xfrm>
        <a:graphic>
          <a:graphicData uri="http://schemas.openxmlformats.org/drawingml/2006/table">
            <a:tbl>
              <a:tblPr firstRow="1" firstCol="1" bandRow="1"/>
              <a:tblGrid>
                <a:gridCol w="5524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57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4338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067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849967347"/>
                    </a:ext>
                  </a:extLst>
                </a:gridCol>
              </a:tblGrid>
              <a:tr h="634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стаж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Стаж работы по </a:t>
                      </a:r>
                      <a:r>
                        <a:rPr lang="ru-RU" sz="1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mpd="sng">
                      <a:solidFill>
                        <a:srgbClr val="FFC000"/>
                      </a:solidFill>
                    </a:lnL>
                    <a:lnR w="12700" cmpd="sng">
                      <a:solidFill>
                        <a:srgbClr val="FFC000"/>
                      </a:solidFill>
                    </a:lnR>
                    <a:lnT w="12700" cmpd="sng">
                      <a:solidFill>
                        <a:srgbClr val="FFC000"/>
                      </a:solidFill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79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Старостина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Татьяна Николаевна </a:t>
                      </a:r>
                      <a:endParaRPr lang="ru-RU" sz="16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Воспитатель,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 специальное. Славгородское педагогическое училище Алтайского края, 1994г</a:t>
                      </a: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Специальность: учитель начальных классов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Переподготовка: 2019 г. НОЧУ ДПО «Краснодарский многопрофильный институт дополнительного образования». «Дошкольная педагогика. Воспитание и развитие детей в ДОО» 550ч.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г. Центр дополнительного профессионального образования «Экстерн» по дополнительной профессиональной программе «Федеральная образовательная программа дошкольного образования: требования и особенности организации образовательного процесса» 72 ч.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000"/>
                      </a:solidFill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4" t="8001" r="19089" b="17450"/>
          <a:stretch/>
        </p:blipFill>
        <p:spPr>
          <a:xfrm>
            <a:off x="827584" y="1556792"/>
            <a:ext cx="1107504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221763"/>
              </p:ext>
            </p:extLst>
          </p:nvPr>
        </p:nvGraphicFramePr>
        <p:xfrm>
          <a:off x="251520" y="3645024"/>
          <a:ext cx="8712967" cy="2818511"/>
        </p:xfrm>
        <a:graphic>
          <a:graphicData uri="http://schemas.openxmlformats.org/drawingml/2006/table">
            <a:tbl>
              <a:tblPr firstRow="1" firstCol="1" bandRow="1"/>
              <a:tblGrid>
                <a:gridCol w="571342"/>
                <a:gridCol w="1156850"/>
                <a:gridCol w="1296144"/>
                <a:gridCol w="4464496"/>
                <a:gridCol w="576064"/>
                <a:gridCol w="648071"/>
              </a:tblGrid>
              <a:tr h="2411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Куфтова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Ольга</a:t>
                      </a:r>
                      <a:r>
                        <a:rPr lang="ru-RU" sz="1800" baseline="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Сергеевна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 smtClean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 marL="55035" marR="55035" marT="0" marB="0" vert="vert270">
                    <a:lnL w="12700" cmpd="sng">
                      <a:solidFill>
                        <a:srgbClr val="FFC000"/>
                      </a:solidFill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Воспитатель</a:t>
                      </a:r>
                    </a:p>
                    <a:p>
                      <a:endParaRPr lang="ru-RU" dirty="0"/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Высшее. Волжский институт экономики, педагогики и права, 2012 г</a:t>
                      </a: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Специальность: Менеджмент организации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Переподготовка: 2022 г. Московская академия профессиональных компетенций. «Педагогика дошкольного образования» 550ч.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ah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990099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990099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2023 г. Центр дополнительного профессионального образования «Экстерн» по дополнительной профессиональной программе «Федеральная образовательная программа дошкольного образования: требования и особенности организации образовательного процесса» 72 ч. </a:t>
                      </a:r>
                    </a:p>
                    <a:p>
                      <a:endParaRPr lang="ru-RU" dirty="0"/>
                    </a:p>
                  </a:txBody>
                  <a:tcPr marL="55035" marR="5503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035" marR="55035" marT="0" marB="0"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000"/>
                      </a:solidFill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7" t="8000" r="5200" b="29000"/>
          <a:stretch/>
        </p:blipFill>
        <p:spPr>
          <a:xfrm>
            <a:off x="873679" y="4005064"/>
            <a:ext cx="1071719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4915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10582</TotalTime>
  <Words>968</Words>
  <Application>Microsoft Office PowerPoint</Application>
  <PresentationFormat>Экран (4:3)</PresentationFormat>
  <Paragraphs>163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Акимова Лилия Владимировна</cp:lastModifiedBy>
  <cp:revision>242</cp:revision>
  <cp:lastPrinted>2024-10-13T08:12:26Z</cp:lastPrinted>
  <dcterms:created xsi:type="dcterms:W3CDTF">2014-06-24T15:51:35Z</dcterms:created>
  <dcterms:modified xsi:type="dcterms:W3CDTF">2026-10-01T04:10:19Z</dcterms:modified>
</cp:coreProperties>
</file>