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85" r:id="rId4"/>
    <p:sldId id="288" r:id="rId5"/>
    <p:sldId id="286" r:id="rId6"/>
    <p:sldId id="294" r:id="rId7"/>
    <p:sldId id="287" r:id="rId8"/>
    <p:sldId id="257" r:id="rId9"/>
    <p:sldId id="292" r:id="rId10"/>
    <p:sldId id="280" r:id="rId11"/>
    <p:sldId id="293" r:id="rId12"/>
    <p:sldId id="289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E1FDFD"/>
    <a:srgbClr val="BDFBBD"/>
    <a:srgbClr val="00FF00"/>
    <a:srgbClr val="FFCCFF"/>
    <a:srgbClr val="FF99CC"/>
    <a:srgbClr val="FE6666"/>
    <a:srgbClr val="7BF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A352B-108C-4B09-80F9-5A31CA805CA8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1716D1-A765-4ABA-A260-DF1EBAFF274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Группа раннего возраста № 5</a:t>
          </a:r>
        </a:p>
        <a:p>
          <a:r>
            <a:rPr lang="ru-RU" sz="1200" b="1" dirty="0" smtClean="0">
              <a:solidFill>
                <a:srgbClr val="000000"/>
              </a:solidFill>
            </a:rPr>
            <a:t>«Песенка»</a:t>
          </a:r>
        </a:p>
      </dgm:t>
    </dgm:pt>
    <dgm:pt modelId="{D4D0AB06-7742-4408-8F95-93E2F526EC9D}" type="parTrans" cxnId="{6E71C03B-DAAF-4CD0-A533-30C4F9206C1C}">
      <dgm:prSet/>
      <dgm:spPr/>
      <dgm:t>
        <a:bodyPr/>
        <a:lstStyle/>
        <a:p>
          <a:endParaRPr lang="ru-RU"/>
        </a:p>
      </dgm:t>
    </dgm:pt>
    <dgm:pt modelId="{2DA60E5E-D2E0-47FC-B6D4-75974CAB9EC2}" type="sibTrans" cxnId="{6E71C03B-DAAF-4CD0-A533-30C4F9206C1C}">
      <dgm:prSet/>
      <dgm:spPr/>
      <dgm:t>
        <a:bodyPr/>
        <a:lstStyle/>
        <a:p>
          <a:endParaRPr lang="ru-RU"/>
        </a:p>
      </dgm:t>
    </dgm:pt>
    <dgm:pt modelId="{8EC0CCED-D99F-4492-8A1C-92D24FC88D2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Группа раннего возраста</a:t>
          </a:r>
        </a:p>
        <a:p>
          <a:r>
            <a:rPr lang="ru-RU" sz="1200" b="1" dirty="0" smtClean="0">
              <a:solidFill>
                <a:srgbClr val="000000"/>
              </a:solidFill>
            </a:rPr>
            <a:t>№ 6 «Гномики»</a:t>
          </a:r>
        </a:p>
      </dgm:t>
    </dgm:pt>
    <dgm:pt modelId="{C63664D8-3006-46E9-94D4-90B8C3CB1DFA}" type="parTrans" cxnId="{B906707E-11E2-4CA6-A871-1CB6FDA4E41D}">
      <dgm:prSet/>
      <dgm:spPr/>
      <dgm:t>
        <a:bodyPr/>
        <a:lstStyle/>
        <a:p>
          <a:endParaRPr lang="ru-RU"/>
        </a:p>
      </dgm:t>
    </dgm:pt>
    <dgm:pt modelId="{363B7810-EEC7-41C6-8185-181A66159D0C}" type="sibTrans" cxnId="{B906707E-11E2-4CA6-A871-1CB6FDA4E41D}">
      <dgm:prSet/>
      <dgm:spPr/>
      <dgm:t>
        <a:bodyPr/>
        <a:lstStyle/>
        <a:p>
          <a:endParaRPr lang="ru-RU"/>
        </a:p>
      </dgm:t>
    </dgm:pt>
    <dgm:pt modelId="{5709E8B0-8B42-40F8-8C69-E4569E85D9D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Средняя группа      № 3 «Полянка»</a:t>
          </a:r>
        </a:p>
      </dgm:t>
    </dgm:pt>
    <dgm:pt modelId="{E62D10B2-5A85-4820-81FE-1261DEA786E0}" type="parTrans" cxnId="{7F32AE61-C1F2-4179-87EA-76D4FEC46D9D}">
      <dgm:prSet/>
      <dgm:spPr/>
      <dgm:t>
        <a:bodyPr/>
        <a:lstStyle/>
        <a:p>
          <a:endParaRPr lang="ru-RU"/>
        </a:p>
      </dgm:t>
    </dgm:pt>
    <dgm:pt modelId="{8D9C7F15-4E6E-4963-9CCF-E6538C6C8E71}" type="sibTrans" cxnId="{7F32AE61-C1F2-4179-87EA-76D4FEC46D9D}">
      <dgm:prSet/>
      <dgm:spPr/>
      <dgm:t>
        <a:bodyPr/>
        <a:lstStyle/>
        <a:p>
          <a:endParaRPr lang="ru-RU"/>
        </a:p>
      </dgm:t>
    </dgm:pt>
    <dgm:pt modelId="{AFDA3B55-D641-4ECC-AD58-5A8767FF8D1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Средняя группа</a:t>
          </a:r>
        </a:p>
        <a:p>
          <a:r>
            <a:rPr lang="ru-RU" sz="1200" b="1" dirty="0" smtClean="0">
              <a:solidFill>
                <a:srgbClr val="000000"/>
              </a:solidFill>
            </a:rPr>
            <a:t>№ 2 «Ладушки»</a:t>
          </a:r>
        </a:p>
      </dgm:t>
    </dgm:pt>
    <dgm:pt modelId="{9E9ADF97-D747-4F11-BBCB-BB696C77884A}" type="parTrans" cxnId="{1E83DC2E-A87F-4104-800C-E671A4F6947D}">
      <dgm:prSet/>
      <dgm:spPr/>
      <dgm:t>
        <a:bodyPr/>
        <a:lstStyle/>
        <a:p>
          <a:endParaRPr lang="ru-RU"/>
        </a:p>
      </dgm:t>
    </dgm:pt>
    <dgm:pt modelId="{6DD8F55F-534F-406F-BD9D-E1E6B357F9C3}" type="sibTrans" cxnId="{1E83DC2E-A87F-4104-800C-E671A4F6947D}">
      <dgm:prSet/>
      <dgm:spPr/>
      <dgm:t>
        <a:bodyPr/>
        <a:lstStyle/>
        <a:p>
          <a:endParaRPr lang="ru-RU"/>
        </a:p>
      </dgm:t>
    </dgm:pt>
    <dgm:pt modelId="{BE8FE252-7032-4FF0-85F7-AEBA6811C84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Подготовительная к школе группа №7 «Жемчужинка»</a:t>
          </a:r>
        </a:p>
      </dgm:t>
    </dgm:pt>
    <dgm:pt modelId="{B7D23302-FA75-4042-9513-D71FC3F03CCC}" type="parTrans" cxnId="{A63D8D98-58D9-4C89-8196-C25501526D08}">
      <dgm:prSet/>
      <dgm:spPr/>
      <dgm:t>
        <a:bodyPr/>
        <a:lstStyle/>
        <a:p>
          <a:endParaRPr lang="ru-RU"/>
        </a:p>
      </dgm:t>
    </dgm:pt>
    <dgm:pt modelId="{CA155AAB-D251-4577-A2C1-E67014008738}" type="sibTrans" cxnId="{A63D8D98-58D9-4C89-8196-C25501526D08}">
      <dgm:prSet/>
      <dgm:spPr/>
      <dgm:t>
        <a:bodyPr/>
        <a:lstStyle/>
        <a:p>
          <a:endParaRPr lang="ru-RU"/>
        </a:p>
      </dgm:t>
    </dgm:pt>
    <dgm:pt modelId="{9038C12A-CCDC-4411-B78E-D95DC34614D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Младшая группа</a:t>
          </a:r>
        </a:p>
        <a:p>
          <a:r>
            <a:rPr lang="ru-RU" sz="1200" b="1" dirty="0" smtClean="0">
              <a:solidFill>
                <a:srgbClr val="000000"/>
              </a:solidFill>
            </a:rPr>
            <a:t>№ 5 «Берёзка»</a:t>
          </a:r>
        </a:p>
      </dgm:t>
    </dgm:pt>
    <dgm:pt modelId="{FB725475-DB40-4EDA-994F-D29B72C7B194}" type="parTrans" cxnId="{9BDEB2B1-126A-400F-AE99-B60ED5442551}">
      <dgm:prSet/>
      <dgm:spPr/>
      <dgm:t>
        <a:bodyPr/>
        <a:lstStyle/>
        <a:p>
          <a:endParaRPr lang="ru-RU"/>
        </a:p>
      </dgm:t>
    </dgm:pt>
    <dgm:pt modelId="{763D4FC7-CF61-4FBE-9A44-CD7DF92B084A}" type="sibTrans" cxnId="{9BDEB2B1-126A-400F-AE99-B60ED5442551}">
      <dgm:prSet/>
      <dgm:spPr/>
      <dgm:t>
        <a:bodyPr/>
        <a:lstStyle/>
        <a:p>
          <a:endParaRPr lang="ru-RU"/>
        </a:p>
      </dgm:t>
    </dgm:pt>
    <dgm:pt modelId="{05B7F218-75FC-4AA3-BCAB-66ABEDC394F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Старшая группа</a:t>
          </a:r>
        </a:p>
        <a:p>
          <a:r>
            <a:rPr lang="ru-RU" sz="1200" b="1" dirty="0" smtClean="0">
              <a:solidFill>
                <a:srgbClr val="000000"/>
              </a:solidFill>
            </a:rPr>
            <a:t>№ 1 «Солнышко»</a:t>
          </a:r>
        </a:p>
      </dgm:t>
    </dgm:pt>
    <dgm:pt modelId="{22D0B321-6304-4D1A-AD21-C15C6188F024}" type="parTrans" cxnId="{324CA9AF-9E10-4509-AEE5-4BC741AF937D}">
      <dgm:prSet/>
      <dgm:spPr/>
      <dgm:t>
        <a:bodyPr/>
        <a:lstStyle/>
        <a:p>
          <a:endParaRPr lang="ru-RU"/>
        </a:p>
      </dgm:t>
    </dgm:pt>
    <dgm:pt modelId="{E1B7748F-C66F-43ED-93E6-FF5C3C8286B3}" type="sibTrans" cxnId="{324CA9AF-9E10-4509-AEE5-4BC741AF937D}">
      <dgm:prSet/>
      <dgm:spPr/>
      <dgm:t>
        <a:bodyPr/>
        <a:lstStyle/>
        <a:p>
          <a:endParaRPr lang="ru-RU"/>
        </a:p>
      </dgm:t>
    </dgm:pt>
    <dgm:pt modelId="{ECD0917F-6161-40DD-8EAD-E2F197960E6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</a:rPr>
            <a:t>Подготовительная к школе группа      № 4 «Ручеёк»</a:t>
          </a:r>
        </a:p>
      </dgm:t>
    </dgm:pt>
    <dgm:pt modelId="{5F7B6E43-CE6E-481F-A0D7-6E88EB2AEB04}" type="parTrans" cxnId="{1D61F1BE-FF25-4526-8229-F5D656C3FB6C}">
      <dgm:prSet/>
      <dgm:spPr/>
      <dgm:t>
        <a:bodyPr/>
        <a:lstStyle/>
        <a:p>
          <a:endParaRPr lang="ru-RU"/>
        </a:p>
      </dgm:t>
    </dgm:pt>
    <dgm:pt modelId="{81D34D3C-D952-475D-AC20-55B292C498DE}" type="sibTrans" cxnId="{1D61F1BE-FF25-4526-8229-F5D656C3FB6C}">
      <dgm:prSet/>
      <dgm:spPr/>
      <dgm:t>
        <a:bodyPr/>
        <a:lstStyle/>
        <a:p>
          <a:endParaRPr lang="ru-RU"/>
        </a:p>
      </dgm:t>
    </dgm:pt>
    <dgm:pt modelId="{0BC8150A-CD11-499D-9DD8-7164F2E7BF98}" type="pres">
      <dgm:prSet presAssocID="{23FA352B-108C-4B09-80F9-5A31CA805C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A5442-304C-44CE-8C4C-114B6F1737B1}" type="pres">
      <dgm:prSet presAssocID="{23FA352B-108C-4B09-80F9-5A31CA805CA8}" presName="cycle" presStyleCnt="0"/>
      <dgm:spPr/>
    </dgm:pt>
    <dgm:pt modelId="{F942A544-BB99-42A5-93E1-6B9FE9DEEE4D}" type="pres">
      <dgm:prSet presAssocID="{FE1716D1-A765-4ABA-A260-DF1EBAFF274C}" presName="nodeFirstNode" presStyleLbl="node1" presStyleIdx="0" presStyleCnt="8" custScaleX="151400" custRadScaleRad="99800" custRadScaleInc="-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06C69-AC6F-4B1A-ACB7-9C1D2E9433B0}" type="pres">
      <dgm:prSet presAssocID="{2DA60E5E-D2E0-47FC-B6D4-75974CAB9EC2}" presName="sibTransFirstNode" presStyleLbl="bgShp" presStyleIdx="0" presStyleCnt="1" custLinFactNeighborX="713" custLinFactNeighborY="228"/>
      <dgm:spPr/>
      <dgm:t>
        <a:bodyPr/>
        <a:lstStyle/>
        <a:p>
          <a:endParaRPr lang="ru-RU"/>
        </a:p>
      </dgm:t>
    </dgm:pt>
    <dgm:pt modelId="{BC52E4C1-DC99-40F5-8EB2-26D921414473}" type="pres">
      <dgm:prSet presAssocID="{8EC0CCED-D99F-4492-8A1C-92D24FC88D2A}" presName="nodeFollowingNodes" presStyleLbl="node1" presStyleIdx="1" presStyleCnt="8" custScaleX="136447" custRadScaleRad="165037" custRadScaleInc="5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B7CFA-87D3-46F2-9F1D-3F908A876672}" type="pres">
      <dgm:prSet presAssocID="{9038C12A-CCDC-4411-B78E-D95DC34614D2}" presName="nodeFollowingNodes" presStyleLbl="node1" presStyleIdx="2" presStyleCnt="8" custScaleX="130504" custScaleY="104821" custRadScaleRad="154245" custRadScaleInc="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0C1F3-D082-448F-AB03-FA3A5CACB567}" type="pres">
      <dgm:prSet presAssocID="{5709E8B0-8B42-40F8-8C69-E4569E85D9D4}" presName="nodeFollowingNodes" presStyleLbl="node1" presStyleIdx="3" presStyleCnt="8" custScaleX="131955" custScaleY="102548" custRadScaleRad="148934" custRadScaleInc="-5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2E7FE-D27A-4E92-9D5B-DC7A332E0B6C}" type="pres">
      <dgm:prSet presAssocID="{05B7F218-75FC-4AA3-BCAB-66ABEDC394F4}" presName="nodeFollowingNodes" presStyleLbl="node1" presStyleIdx="4" presStyleCnt="8" custScaleX="122845" custRadScaleRad="145280" custRadScaleInc="17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72511-A2F7-448E-822C-A057DEC29EB5}" type="pres">
      <dgm:prSet presAssocID="{AFDA3B55-D641-4ECC-AD58-5A8767FF8D16}" presName="nodeFollowingNodes" presStyleLbl="node1" presStyleIdx="5" presStyleCnt="8" custScaleX="135263" custRadScaleRad="71999" custRadScaleInc="-11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872E6-69D5-4033-968F-327799C208F1}" type="pres">
      <dgm:prSet presAssocID="{ECD0917F-6161-40DD-8EAD-E2F197960E62}" presName="nodeFollowingNodes" presStyleLbl="node1" presStyleIdx="6" presStyleCnt="8" custScaleX="139207" custRadScaleRad="156831" custRadScaleInc="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50E3-C4B4-48AD-BB2A-D5CCD7BC337B}" type="pres">
      <dgm:prSet presAssocID="{BE8FE252-7032-4FF0-85F7-AEBA6811C843}" presName="nodeFollowingNodes" presStyleLbl="node1" presStyleIdx="7" presStyleCnt="8" custScaleX="149134" custRadScaleRad="161249" custRadScaleInc="-48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820A3-B70D-42A7-B4E4-C60F6400078A}" type="presOf" srcId="{9038C12A-CCDC-4411-B78E-D95DC34614D2}" destId="{297B7CFA-87D3-46F2-9F1D-3F908A876672}" srcOrd="0" destOrd="0" presId="urn:microsoft.com/office/officeart/2005/8/layout/cycle3"/>
    <dgm:cxn modelId="{7F32AE61-C1F2-4179-87EA-76D4FEC46D9D}" srcId="{23FA352B-108C-4B09-80F9-5A31CA805CA8}" destId="{5709E8B0-8B42-40F8-8C69-E4569E85D9D4}" srcOrd="3" destOrd="0" parTransId="{E62D10B2-5A85-4820-81FE-1261DEA786E0}" sibTransId="{8D9C7F15-4E6E-4963-9CCF-E6538C6C8E71}"/>
    <dgm:cxn modelId="{A3FD0080-8E20-4EE4-A1B4-F9C79612929B}" type="presOf" srcId="{FE1716D1-A765-4ABA-A260-DF1EBAFF274C}" destId="{F942A544-BB99-42A5-93E1-6B9FE9DEEE4D}" srcOrd="0" destOrd="0" presId="urn:microsoft.com/office/officeart/2005/8/layout/cycle3"/>
    <dgm:cxn modelId="{58259B0E-4533-44B1-BB00-ADF3E269B3A3}" type="presOf" srcId="{2DA60E5E-D2E0-47FC-B6D4-75974CAB9EC2}" destId="{5F206C69-AC6F-4B1A-ACB7-9C1D2E9433B0}" srcOrd="0" destOrd="0" presId="urn:microsoft.com/office/officeart/2005/8/layout/cycle3"/>
    <dgm:cxn modelId="{A28800A2-3B0B-401E-A8DC-DB252839AE16}" type="presOf" srcId="{AFDA3B55-D641-4ECC-AD58-5A8767FF8D16}" destId="{D3172511-A2F7-448E-822C-A057DEC29EB5}" srcOrd="0" destOrd="0" presId="urn:microsoft.com/office/officeart/2005/8/layout/cycle3"/>
    <dgm:cxn modelId="{2B41C4BF-24FB-4514-98D0-67B59DD782C6}" type="presOf" srcId="{5709E8B0-8B42-40F8-8C69-E4569E85D9D4}" destId="{6150C1F3-D082-448F-AB03-FA3A5CACB567}" srcOrd="0" destOrd="0" presId="urn:microsoft.com/office/officeart/2005/8/layout/cycle3"/>
    <dgm:cxn modelId="{FE6B7F45-5B9D-4D0C-9377-9C75DC3AB398}" type="presOf" srcId="{ECD0917F-6161-40DD-8EAD-E2F197960E62}" destId="{B7E872E6-69D5-4033-968F-327799C208F1}" srcOrd="0" destOrd="0" presId="urn:microsoft.com/office/officeart/2005/8/layout/cycle3"/>
    <dgm:cxn modelId="{1E83DC2E-A87F-4104-800C-E671A4F6947D}" srcId="{23FA352B-108C-4B09-80F9-5A31CA805CA8}" destId="{AFDA3B55-D641-4ECC-AD58-5A8767FF8D16}" srcOrd="5" destOrd="0" parTransId="{9E9ADF97-D747-4F11-BBCB-BB696C77884A}" sibTransId="{6DD8F55F-534F-406F-BD9D-E1E6B357F9C3}"/>
    <dgm:cxn modelId="{5760EA1A-BB5B-4211-B8D3-330770AEB3C9}" type="presOf" srcId="{05B7F218-75FC-4AA3-BCAB-66ABEDC394F4}" destId="{B112E7FE-D27A-4E92-9D5B-DC7A332E0B6C}" srcOrd="0" destOrd="0" presId="urn:microsoft.com/office/officeart/2005/8/layout/cycle3"/>
    <dgm:cxn modelId="{6E71C03B-DAAF-4CD0-A533-30C4F9206C1C}" srcId="{23FA352B-108C-4B09-80F9-5A31CA805CA8}" destId="{FE1716D1-A765-4ABA-A260-DF1EBAFF274C}" srcOrd="0" destOrd="0" parTransId="{D4D0AB06-7742-4408-8F95-93E2F526EC9D}" sibTransId="{2DA60E5E-D2E0-47FC-B6D4-75974CAB9EC2}"/>
    <dgm:cxn modelId="{4CC2C4D0-2E80-48F4-AC5F-FFB06DDFA69E}" type="presOf" srcId="{BE8FE252-7032-4FF0-85F7-AEBA6811C843}" destId="{4A8F50E3-C4B4-48AD-BB2A-D5CCD7BC337B}" srcOrd="0" destOrd="0" presId="urn:microsoft.com/office/officeart/2005/8/layout/cycle3"/>
    <dgm:cxn modelId="{9BDEB2B1-126A-400F-AE99-B60ED5442551}" srcId="{23FA352B-108C-4B09-80F9-5A31CA805CA8}" destId="{9038C12A-CCDC-4411-B78E-D95DC34614D2}" srcOrd="2" destOrd="0" parTransId="{FB725475-DB40-4EDA-994F-D29B72C7B194}" sibTransId="{763D4FC7-CF61-4FBE-9A44-CD7DF92B084A}"/>
    <dgm:cxn modelId="{A63D8D98-58D9-4C89-8196-C25501526D08}" srcId="{23FA352B-108C-4B09-80F9-5A31CA805CA8}" destId="{BE8FE252-7032-4FF0-85F7-AEBA6811C843}" srcOrd="7" destOrd="0" parTransId="{B7D23302-FA75-4042-9513-D71FC3F03CCC}" sibTransId="{CA155AAB-D251-4577-A2C1-E67014008738}"/>
    <dgm:cxn modelId="{1D61F1BE-FF25-4526-8229-F5D656C3FB6C}" srcId="{23FA352B-108C-4B09-80F9-5A31CA805CA8}" destId="{ECD0917F-6161-40DD-8EAD-E2F197960E62}" srcOrd="6" destOrd="0" parTransId="{5F7B6E43-CE6E-481F-A0D7-6E88EB2AEB04}" sibTransId="{81D34D3C-D952-475D-AC20-55B292C498DE}"/>
    <dgm:cxn modelId="{B906707E-11E2-4CA6-A871-1CB6FDA4E41D}" srcId="{23FA352B-108C-4B09-80F9-5A31CA805CA8}" destId="{8EC0CCED-D99F-4492-8A1C-92D24FC88D2A}" srcOrd="1" destOrd="0" parTransId="{C63664D8-3006-46E9-94D4-90B8C3CB1DFA}" sibTransId="{363B7810-EEC7-41C6-8185-181A66159D0C}"/>
    <dgm:cxn modelId="{AF81963D-DF28-4A6B-A53F-CAB9BF8121A1}" type="presOf" srcId="{23FA352B-108C-4B09-80F9-5A31CA805CA8}" destId="{0BC8150A-CD11-499D-9DD8-7164F2E7BF98}" srcOrd="0" destOrd="0" presId="urn:microsoft.com/office/officeart/2005/8/layout/cycle3"/>
    <dgm:cxn modelId="{4077F203-BD4D-499F-A962-8505DAC6711F}" type="presOf" srcId="{8EC0CCED-D99F-4492-8A1C-92D24FC88D2A}" destId="{BC52E4C1-DC99-40F5-8EB2-26D921414473}" srcOrd="0" destOrd="0" presId="urn:microsoft.com/office/officeart/2005/8/layout/cycle3"/>
    <dgm:cxn modelId="{324CA9AF-9E10-4509-AEE5-4BC741AF937D}" srcId="{23FA352B-108C-4B09-80F9-5A31CA805CA8}" destId="{05B7F218-75FC-4AA3-BCAB-66ABEDC394F4}" srcOrd="4" destOrd="0" parTransId="{22D0B321-6304-4D1A-AD21-C15C6188F024}" sibTransId="{E1B7748F-C66F-43ED-93E6-FF5C3C8286B3}"/>
    <dgm:cxn modelId="{F37F964A-E318-4C5E-BBC6-4F105E050FE7}" type="presParOf" srcId="{0BC8150A-CD11-499D-9DD8-7164F2E7BF98}" destId="{DC2A5442-304C-44CE-8C4C-114B6F1737B1}" srcOrd="0" destOrd="0" presId="urn:microsoft.com/office/officeart/2005/8/layout/cycle3"/>
    <dgm:cxn modelId="{D2A0CED9-2631-497C-B9B0-0D84D5383DED}" type="presParOf" srcId="{DC2A5442-304C-44CE-8C4C-114B6F1737B1}" destId="{F942A544-BB99-42A5-93E1-6B9FE9DEEE4D}" srcOrd="0" destOrd="0" presId="urn:microsoft.com/office/officeart/2005/8/layout/cycle3"/>
    <dgm:cxn modelId="{5673DC26-2C26-4575-B9D2-02BFC899DE87}" type="presParOf" srcId="{DC2A5442-304C-44CE-8C4C-114B6F1737B1}" destId="{5F206C69-AC6F-4B1A-ACB7-9C1D2E9433B0}" srcOrd="1" destOrd="0" presId="urn:microsoft.com/office/officeart/2005/8/layout/cycle3"/>
    <dgm:cxn modelId="{C4D82723-2DD0-4215-8946-7B9FC63BE1EB}" type="presParOf" srcId="{DC2A5442-304C-44CE-8C4C-114B6F1737B1}" destId="{BC52E4C1-DC99-40F5-8EB2-26D921414473}" srcOrd="2" destOrd="0" presId="urn:microsoft.com/office/officeart/2005/8/layout/cycle3"/>
    <dgm:cxn modelId="{21EE1C0C-5478-4E7E-AE0A-8D3EBC4D8CF1}" type="presParOf" srcId="{DC2A5442-304C-44CE-8C4C-114B6F1737B1}" destId="{297B7CFA-87D3-46F2-9F1D-3F908A876672}" srcOrd="3" destOrd="0" presId="urn:microsoft.com/office/officeart/2005/8/layout/cycle3"/>
    <dgm:cxn modelId="{24B14209-E647-432F-82CB-CC49D633BA31}" type="presParOf" srcId="{DC2A5442-304C-44CE-8C4C-114B6F1737B1}" destId="{6150C1F3-D082-448F-AB03-FA3A5CACB567}" srcOrd="4" destOrd="0" presId="urn:microsoft.com/office/officeart/2005/8/layout/cycle3"/>
    <dgm:cxn modelId="{8203545A-B250-4117-85AB-73E59394D1DB}" type="presParOf" srcId="{DC2A5442-304C-44CE-8C4C-114B6F1737B1}" destId="{B112E7FE-D27A-4E92-9D5B-DC7A332E0B6C}" srcOrd="5" destOrd="0" presId="urn:microsoft.com/office/officeart/2005/8/layout/cycle3"/>
    <dgm:cxn modelId="{0D529DB3-685D-450C-AE7B-1D60F7F837DD}" type="presParOf" srcId="{DC2A5442-304C-44CE-8C4C-114B6F1737B1}" destId="{D3172511-A2F7-448E-822C-A057DEC29EB5}" srcOrd="6" destOrd="0" presId="urn:microsoft.com/office/officeart/2005/8/layout/cycle3"/>
    <dgm:cxn modelId="{E91A9F64-3FD4-4F0D-BC00-2C8DAEE7BFC8}" type="presParOf" srcId="{DC2A5442-304C-44CE-8C4C-114B6F1737B1}" destId="{B7E872E6-69D5-4033-968F-327799C208F1}" srcOrd="7" destOrd="0" presId="urn:microsoft.com/office/officeart/2005/8/layout/cycle3"/>
    <dgm:cxn modelId="{8BAFD765-C296-4E9A-B761-D73F54778928}" type="presParOf" srcId="{DC2A5442-304C-44CE-8C4C-114B6F1737B1}" destId="{4A8F50E3-C4B4-48AD-BB2A-D5CCD7BC337B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21523-A2D3-4BCA-AB41-FE92566CB4D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A11DA-865C-4319-BD26-30E1498E7D6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Музыкальный зал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A4FBAF2F-8491-4236-BE0E-ABA2C3508808}" type="parTrans" cxnId="{54C859FB-3F53-4485-B891-46154A9676C9}">
      <dgm:prSet/>
      <dgm:spPr/>
      <dgm:t>
        <a:bodyPr/>
        <a:lstStyle/>
        <a:p>
          <a:endParaRPr lang="ru-RU"/>
        </a:p>
      </dgm:t>
    </dgm:pt>
    <dgm:pt modelId="{43DF27A5-6565-4374-B073-76C7391E10B8}" type="sibTrans" cxnId="{54C859FB-3F53-4485-B891-46154A9676C9}">
      <dgm:prSet/>
      <dgm:spPr/>
      <dgm:t>
        <a:bodyPr/>
        <a:lstStyle/>
        <a:p>
          <a:endParaRPr lang="ru-RU"/>
        </a:p>
      </dgm:t>
    </dgm:pt>
    <dgm:pt modelId="{EAA7793B-7A5C-44D2-BE8D-9BBFEB38510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Спортивный зал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A42A8C7B-3F9C-404C-873D-E1460791A3B9}" type="parTrans" cxnId="{F3E48375-640E-48D8-86A3-16854F675121}">
      <dgm:prSet/>
      <dgm:spPr/>
      <dgm:t>
        <a:bodyPr/>
        <a:lstStyle/>
        <a:p>
          <a:endParaRPr lang="ru-RU"/>
        </a:p>
      </dgm:t>
    </dgm:pt>
    <dgm:pt modelId="{8F0F2720-AEC0-4D91-BBAF-CAA775DB2D80}" type="sibTrans" cxnId="{F3E48375-640E-48D8-86A3-16854F675121}">
      <dgm:prSet/>
      <dgm:spPr/>
      <dgm:t>
        <a:bodyPr/>
        <a:lstStyle/>
        <a:p>
          <a:endParaRPr lang="ru-RU"/>
        </a:p>
      </dgm:t>
    </dgm:pt>
    <dgm:pt modelId="{63162D35-7A5A-4684-9DA6-81A1175DBA91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Кабинет </a:t>
          </a:r>
        </a:p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учителя - логопеда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C89643E4-3BC6-4B2D-A97A-39F0D88087D7}" type="parTrans" cxnId="{9C02E574-6118-4908-B30B-9ACD3E11CE03}">
      <dgm:prSet/>
      <dgm:spPr/>
      <dgm:t>
        <a:bodyPr/>
        <a:lstStyle/>
        <a:p>
          <a:endParaRPr lang="ru-RU"/>
        </a:p>
      </dgm:t>
    </dgm:pt>
    <dgm:pt modelId="{572D697A-1D3A-417D-9EC8-C6F3AA546CD9}" type="sibTrans" cxnId="{9C02E574-6118-4908-B30B-9ACD3E11CE03}">
      <dgm:prSet/>
      <dgm:spPr/>
      <dgm:t>
        <a:bodyPr/>
        <a:lstStyle/>
        <a:p>
          <a:endParaRPr lang="ru-RU"/>
        </a:p>
      </dgm:t>
    </dgm:pt>
    <dgm:pt modelId="{C9A21346-CD30-43D1-8FEA-9CB51D464C32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Бассейн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190218A-79B2-4C92-BE27-5986061E02E6}" type="parTrans" cxnId="{B292A232-BB23-4BBF-B7D7-4C19BDC5644A}">
      <dgm:prSet/>
      <dgm:spPr/>
      <dgm:t>
        <a:bodyPr/>
        <a:lstStyle/>
        <a:p>
          <a:endParaRPr lang="ru-RU"/>
        </a:p>
      </dgm:t>
    </dgm:pt>
    <dgm:pt modelId="{B31CEAF3-A07C-4BA8-B7BB-DE51D5B386FB}" type="sibTrans" cxnId="{B292A232-BB23-4BBF-B7D7-4C19BDC5644A}">
      <dgm:prSet/>
      <dgm:spPr/>
      <dgm:t>
        <a:bodyPr/>
        <a:lstStyle/>
        <a:p>
          <a:endParaRPr lang="ru-RU"/>
        </a:p>
      </dgm:t>
    </dgm:pt>
    <dgm:pt modelId="{826DECEB-766B-4C26-820F-0BF7D4E16F6E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групп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B6E942F-121B-41CB-99F4-15F658543E12}" type="parTrans" cxnId="{1E705EA2-B593-467B-86FD-0B8920C26725}">
      <dgm:prSet/>
      <dgm:spPr/>
      <dgm:t>
        <a:bodyPr/>
        <a:lstStyle/>
        <a:p>
          <a:endParaRPr lang="ru-RU"/>
        </a:p>
      </dgm:t>
    </dgm:pt>
    <dgm:pt modelId="{2C226F80-CC61-4BCF-B7E5-5F51AB96B953}" type="sibTrans" cxnId="{1E705EA2-B593-467B-86FD-0B8920C26725}">
      <dgm:prSet/>
      <dgm:spPr/>
      <dgm:t>
        <a:bodyPr/>
        <a:lstStyle/>
        <a:p>
          <a:endParaRPr lang="ru-RU"/>
        </a:p>
      </dgm:t>
    </dgm:pt>
    <dgm:pt modelId="{35EE84ED-ABDA-4335-8BCC-1940A1BEAFC3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прогулочных площадок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A0F7BE41-1DE2-48C0-9361-386B7A8A0A9A}" type="parTrans" cxnId="{D8B0831A-A4CC-42A3-8728-224DCECF1308}">
      <dgm:prSet/>
      <dgm:spPr/>
      <dgm:t>
        <a:bodyPr/>
        <a:lstStyle/>
        <a:p>
          <a:endParaRPr lang="ru-RU"/>
        </a:p>
      </dgm:t>
    </dgm:pt>
    <dgm:pt modelId="{9128563C-C729-424D-9FEB-548BD74CF6A1}" type="sibTrans" cxnId="{D8B0831A-A4CC-42A3-8728-224DCECF1308}">
      <dgm:prSet/>
      <dgm:spPr/>
      <dgm:t>
        <a:bodyPr/>
        <a:lstStyle/>
        <a:p>
          <a:endParaRPr lang="ru-RU"/>
        </a:p>
      </dgm:t>
    </dgm:pt>
    <dgm:pt modelId="{2EB3891B-93AA-44FA-B1BC-764D68BD978E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Спортивная площадка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CB255057-A2FC-47A9-A87E-E2B48F228E2B}" type="parTrans" cxnId="{3E017FDB-D4D1-4409-9662-6C36DD60A24F}">
      <dgm:prSet/>
      <dgm:spPr/>
      <dgm:t>
        <a:bodyPr/>
        <a:lstStyle/>
        <a:p>
          <a:endParaRPr lang="ru-RU"/>
        </a:p>
      </dgm:t>
    </dgm:pt>
    <dgm:pt modelId="{CC62904E-5532-46CC-832D-9C30EC6E37EB}" type="sibTrans" cxnId="{3E017FDB-D4D1-4409-9662-6C36DD60A24F}">
      <dgm:prSet/>
      <dgm:spPr/>
      <dgm:t>
        <a:bodyPr/>
        <a:lstStyle/>
        <a:p>
          <a:endParaRPr lang="ru-RU"/>
        </a:p>
      </dgm:t>
    </dgm:pt>
    <dgm:pt modelId="{A0418142-EDB8-482F-932E-F017BB814B82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1-го этажа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C3C14C9F-9AF9-4FF2-861D-8265EA4A5557}" type="parTrans" cxnId="{FBF71C56-CEBE-48D4-AF5D-AA6EBD9C098A}">
      <dgm:prSet/>
      <dgm:spPr/>
      <dgm:t>
        <a:bodyPr/>
        <a:lstStyle/>
        <a:p>
          <a:endParaRPr lang="ru-RU"/>
        </a:p>
      </dgm:t>
    </dgm:pt>
    <dgm:pt modelId="{8EEA1C2F-C23B-4BCF-97BD-7BD2AAE63E92}" type="sibTrans" cxnId="{FBF71C56-CEBE-48D4-AF5D-AA6EBD9C098A}">
      <dgm:prSet/>
      <dgm:spPr/>
      <dgm:t>
        <a:bodyPr/>
        <a:lstStyle/>
        <a:p>
          <a:endParaRPr lang="ru-RU"/>
        </a:p>
      </dgm:t>
    </dgm:pt>
    <dgm:pt modelId="{A3B9993D-B0F4-415E-A89E-783BC8ECE7A7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2-го этажа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32AAD049-806C-4156-8B5F-D93CA2237988}" type="parTrans" cxnId="{7C75EFB5-BE29-4F78-992B-A5AC897DAEFD}">
      <dgm:prSet/>
      <dgm:spPr/>
      <dgm:t>
        <a:bodyPr/>
        <a:lstStyle/>
        <a:p>
          <a:endParaRPr lang="ru-RU"/>
        </a:p>
      </dgm:t>
    </dgm:pt>
    <dgm:pt modelId="{4AF43A2A-46F9-4EDE-8562-8B3F55819F94}" type="sibTrans" cxnId="{7C75EFB5-BE29-4F78-992B-A5AC897DAEFD}">
      <dgm:prSet/>
      <dgm:spPr/>
      <dgm:t>
        <a:bodyPr/>
        <a:lstStyle/>
        <a:p>
          <a:endParaRPr lang="ru-RU"/>
        </a:p>
      </dgm:t>
    </dgm:pt>
    <dgm:pt modelId="{27C435F9-19ED-45C1-BB4B-2DA4FE43E6E6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Медицинский блок</a:t>
          </a:r>
          <a:endParaRPr lang="ru-RU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FB7934D-A147-4320-8726-9BB24933E665}" type="parTrans" cxnId="{E8C05B88-1623-4D9A-B464-C4119024C867}">
      <dgm:prSet/>
      <dgm:spPr/>
      <dgm:t>
        <a:bodyPr/>
        <a:lstStyle/>
        <a:p>
          <a:endParaRPr lang="ru-RU"/>
        </a:p>
      </dgm:t>
    </dgm:pt>
    <dgm:pt modelId="{87BABF3D-3D3D-45BD-90AE-356D4B89F694}" type="sibTrans" cxnId="{E8C05B88-1623-4D9A-B464-C4119024C867}">
      <dgm:prSet/>
      <dgm:spPr/>
      <dgm:t>
        <a:bodyPr/>
        <a:lstStyle/>
        <a:p>
          <a:endParaRPr lang="ru-RU"/>
        </a:p>
      </dgm:t>
    </dgm:pt>
    <dgm:pt modelId="{C72EF39D-7F92-4AC2-AF2F-9AC870D28A22}" type="pres">
      <dgm:prSet presAssocID="{3F421523-A2D3-4BCA-AB41-FE92566CB4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11CE1-1786-4351-9111-AC11A0D2200B}" type="pres">
      <dgm:prSet presAssocID="{E3BA11DA-865C-4319-BD26-30E1498E7D6C}" presName="compNode" presStyleCnt="0"/>
      <dgm:spPr/>
    </dgm:pt>
    <dgm:pt modelId="{0E3BB093-A827-4623-BA5F-B591BF47EF9F}" type="pres">
      <dgm:prSet presAssocID="{E3BA11DA-865C-4319-BD26-30E1498E7D6C}" presName="pictRect" presStyleLbl="nod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7C52A74-25DD-423A-8DC1-B82E1F4CAD56}" type="pres">
      <dgm:prSet presAssocID="{E3BA11DA-865C-4319-BD26-30E1498E7D6C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7C27F-7BD0-428A-BC23-3129528395DB}" type="pres">
      <dgm:prSet presAssocID="{43DF27A5-6565-4374-B073-76C7391E10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2DA2CC-B379-4282-8C3E-C42F5090A28F}" type="pres">
      <dgm:prSet presAssocID="{EAA7793B-7A5C-44D2-BE8D-9BBFEB38510D}" presName="compNode" presStyleCnt="0"/>
      <dgm:spPr/>
    </dgm:pt>
    <dgm:pt modelId="{90629771-D1B3-450D-BB15-BDBF489D9F39}" type="pres">
      <dgm:prSet presAssocID="{EAA7793B-7A5C-44D2-BE8D-9BBFEB38510D}" presName="pictRect" presStyleLbl="nod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777D4EA-C6A0-42C8-89B1-B5EB04DB66EA}" type="pres">
      <dgm:prSet presAssocID="{EAA7793B-7A5C-44D2-BE8D-9BBFEB38510D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C7F62-694B-497F-8504-F8879C71A546}" type="pres">
      <dgm:prSet presAssocID="{8F0F2720-AEC0-4D91-BBAF-CAA775DB2D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D799EB-3310-4367-A6DF-DB720D24469C}" type="pres">
      <dgm:prSet presAssocID="{63162D35-7A5A-4684-9DA6-81A1175DBA91}" presName="compNode" presStyleCnt="0"/>
      <dgm:spPr/>
    </dgm:pt>
    <dgm:pt modelId="{413054A0-F877-48D8-BE4D-58B2F92FE3EA}" type="pres">
      <dgm:prSet presAssocID="{63162D35-7A5A-4684-9DA6-81A1175DBA91}" presName="pictRect" presStyleLbl="nod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CE4AD71B-3AD2-4775-B0B0-0F69C36A2C1C}" type="pres">
      <dgm:prSet presAssocID="{63162D35-7A5A-4684-9DA6-81A1175DBA91}" presName="textRect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5841F-6304-4945-A4FD-36B2F67675BF}" type="pres">
      <dgm:prSet presAssocID="{572D697A-1D3A-417D-9EC8-C6F3AA546C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CBB58F-0625-4857-8274-4A08E49511F2}" type="pres">
      <dgm:prSet presAssocID="{C9A21346-CD30-43D1-8FEA-9CB51D464C32}" presName="compNode" presStyleCnt="0"/>
      <dgm:spPr/>
    </dgm:pt>
    <dgm:pt modelId="{980D10C9-9297-488A-ADFE-108410B43AF9}" type="pres">
      <dgm:prSet presAssocID="{C9A21346-CD30-43D1-8FEA-9CB51D464C32}" presName="pictRect" presStyleLbl="nod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620CFA8C-F762-4C64-B204-717DF11A1E62}" type="pres">
      <dgm:prSet presAssocID="{C9A21346-CD30-43D1-8FEA-9CB51D464C32}" presName="textRect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2A1C4-6AC5-4453-8D81-F04F784E9611}" type="pres">
      <dgm:prSet presAssocID="{B31CEAF3-A07C-4BA8-B7BB-DE51D5B386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81676F-AB7F-43EB-B078-CC9D701291B7}" type="pres">
      <dgm:prSet presAssocID="{826DECEB-766B-4C26-820F-0BF7D4E16F6E}" presName="compNode" presStyleCnt="0"/>
      <dgm:spPr/>
    </dgm:pt>
    <dgm:pt modelId="{F4F0E6A4-334E-4E92-AE23-15BC2FD344C0}" type="pres">
      <dgm:prSet presAssocID="{826DECEB-766B-4C26-820F-0BF7D4E16F6E}" presName="pictRect" presStyleLbl="nod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53B82ECA-2DA2-497B-9499-CC6B4EAFCC6E}" type="pres">
      <dgm:prSet presAssocID="{826DECEB-766B-4C26-820F-0BF7D4E16F6E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AF8CA-9381-40F8-A996-53BA879BBAF2}" type="pres">
      <dgm:prSet presAssocID="{2C226F80-CC61-4BCF-B7E5-5F51AB96B9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39883E-FD04-4CC4-8981-2B722D24C1AD}" type="pres">
      <dgm:prSet presAssocID="{35EE84ED-ABDA-4335-8BCC-1940A1BEAFC3}" presName="compNode" presStyleCnt="0"/>
      <dgm:spPr/>
    </dgm:pt>
    <dgm:pt modelId="{F6BB9097-3327-4C21-B415-33ACF0AF960B}" type="pres">
      <dgm:prSet presAssocID="{35EE84ED-ABDA-4335-8BCC-1940A1BEAFC3}" presName="pictRect" presStyleLbl="nod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1ED8CD3-BC91-4FBC-8C35-23844D386F86}" type="pres">
      <dgm:prSet presAssocID="{35EE84ED-ABDA-4335-8BCC-1940A1BEAFC3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CE80-BA63-494E-853E-59C204B7756C}" type="pres">
      <dgm:prSet presAssocID="{9128563C-C729-424D-9FEB-548BD74CF6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A612A1-E6BC-4946-A059-B2D9D1EA5B3B}" type="pres">
      <dgm:prSet presAssocID="{2EB3891B-93AA-44FA-B1BC-764D68BD978E}" presName="compNode" presStyleCnt="0"/>
      <dgm:spPr/>
    </dgm:pt>
    <dgm:pt modelId="{23728204-F8FC-4B0B-9765-5FF91E683D68}" type="pres">
      <dgm:prSet presAssocID="{2EB3891B-93AA-44FA-B1BC-764D68BD978E}" presName="pictRect" presStyleLbl="nod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30738DD-6F4C-48B3-AD94-527F64F9A1C2}" type="pres">
      <dgm:prSet presAssocID="{2EB3891B-93AA-44FA-B1BC-764D68BD978E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FB666-476C-453B-9CF3-98EC01B0D3A7}" type="pres">
      <dgm:prSet presAssocID="{CC62904E-5532-46CC-832D-9C30EC6E37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89A832-8224-4B51-B606-5E550AE428B8}" type="pres">
      <dgm:prSet presAssocID="{A0418142-EDB8-482F-932E-F017BB814B82}" presName="compNode" presStyleCnt="0"/>
      <dgm:spPr/>
    </dgm:pt>
    <dgm:pt modelId="{FE56AAED-26AE-4C41-9816-842A0B44CB29}" type="pres">
      <dgm:prSet presAssocID="{A0418142-EDB8-482F-932E-F017BB814B82}" presName="pictRect" presStyleLbl="nod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A28B014-9982-4E83-A350-7E2C677AC020}" type="pres">
      <dgm:prSet presAssocID="{A0418142-EDB8-482F-932E-F017BB814B82}" presName="textRect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A1AA0-8178-4E4A-86F9-E01DB85633A8}" type="pres">
      <dgm:prSet presAssocID="{8EEA1C2F-C23B-4BCF-97BD-7BD2AAE63E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494E5C-9B9E-42F7-8A3B-48F8778F22DD}" type="pres">
      <dgm:prSet presAssocID="{A3B9993D-B0F4-415E-A89E-783BC8ECE7A7}" presName="compNode" presStyleCnt="0"/>
      <dgm:spPr/>
    </dgm:pt>
    <dgm:pt modelId="{B2BE9E54-8786-49A1-8B6A-0CA3AA006E50}" type="pres">
      <dgm:prSet presAssocID="{A3B9993D-B0F4-415E-A89E-783BC8ECE7A7}" presName="pictRect" presStyleLbl="nod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D76CE6D-4F4A-4C12-A1CD-F7109E0B90BE}" type="pres">
      <dgm:prSet presAssocID="{A3B9993D-B0F4-415E-A89E-783BC8ECE7A7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41D2F-D372-4118-B88C-5F01C8E82B44}" type="pres">
      <dgm:prSet presAssocID="{4AF43A2A-46F9-4EDE-8562-8B3F55819F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B50F85-8121-4D3B-AF2F-9680719D18CF}" type="pres">
      <dgm:prSet presAssocID="{27C435F9-19ED-45C1-BB4B-2DA4FE43E6E6}" presName="compNode" presStyleCnt="0"/>
      <dgm:spPr/>
    </dgm:pt>
    <dgm:pt modelId="{9A935181-7606-4E82-8373-8A553FBD7B69}" type="pres">
      <dgm:prSet presAssocID="{27C435F9-19ED-45C1-BB4B-2DA4FE43E6E6}" presName="pictRect" presStyleLbl="nod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8EA0A221-AEC8-4134-934B-C305BE3EEF9E}" type="pres">
      <dgm:prSet presAssocID="{27C435F9-19ED-45C1-BB4B-2DA4FE43E6E6}" presName="textRect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2E574-6118-4908-B30B-9ACD3E11CE03}" srcId="{3F421523-A2D3-4BCA-AB41-FE92566CB4D4}" destId="{63162D35-7A5A-4684-9DA6-81A1175DBA91}" srcOrd="2" destOrd="0" parTransId="{C89643E4-3BC6-4B2D-A97A-39F0D88087D7}" sibTransId="{572D697A-1D3A-417D-9EC8-C6F3AA546CD9}"/>
    <dgm:cxn modelId="{5897D763-5D10-473B-8872-DDD6F723447C}" type="presOf" srcId="{3F421523-A2D3-4BCA-AB41-FE92566CB4D4}" destId="{C72EF39D-7F92-4AC2-AF2F-9AC870D28A22}" srcOrd="0" destOrd="0" presId="urn:microsoft.com/office/officeart/2005/8/layout/pList1"/>
    <dgm:cxn modelId="{F0D93466-6AB9-46C9-B8A3-67643B32D9A6}" type="presOf" srcId="{C9A21346-CD30-43D1-8FEA-9CB51D464C32}" destId="{620CFA8C-F762-4C64-B204-717DF11A1E62}" srcOrd="0" destOrd="0" presId="urn:microsoft.com/office/officeart/2005/8/layout/pList1"/>
    <dgm:cxn modelId="{E8C05B88-1623-4D9A-B464-C4119024C867}" srcId="{3F421523-A2D3-4BCA-AB41-FE92566CB4D4}" destId="{27C435F9-19ED-45C1-BB4B-2DA4FE43E6E6}" srcOrd="9" destOrd="0" parTransId="{6FB7934D-A147-4320-8726-9BB24933E665}" sibTransId="{87BABF3D-3D3D-45BD-90AE-356D4B89F694}"/>
    <dgm:cxn modelId="{854B6045-F0A8-4B30-B10C-4236A803AE69}" type="presOf" srcId="{35EE84ED-ABDA-4335-8BCC-1940A1BEAFC3}" destId="{E1ED8CD3-BC91-4FBC-8C35-23844D386F86}" srcOrd="0" destOrd="0" presId="urn:microsoft.com/office/officeart/2005/8/layout/pList1"/>
    <dgm:cxn modelId="{B252D85B-87E3-4911-8CA4-909D03585901}" type="presOf" srcId="{43DF27A5-6565-4374-B073-76C7391E10B8}" destId="{7857C27F-7BD0-428A-BC23-3129528395DB}" srcOrd="0" destOrd="0" presId="urn:microsoft.com/office/officeart/2005/8/layout/pList1"/>
    <dgm:cxn modelId="{7C75EFB5-BE29-4F78-992B-A5AC897DAEFD}" srcId="{3F421523-A2D3-4BCA-AB41-FE92566CB4D4}" destId="{A3B9993D-B0F4-415E-A89E-783BC8ECE7A7}" srcOrd="8" destOrd="0" parTransId="{32AAD049-806C-4156-8B5F-D93CA2237988}" sibTransId="{4AF43A2A-46F9-4EDE-8562-8B3F55819F94}"/>
    <dgm:cxn modelId="{05D5D145-4289-4D76-B5C7-DCCB1FAF25F0}" type="presOf" srcId="{2C226F80-CC61-4BCF-B7E5-5F51AB96B953}" destId="{599AF8CA-9381-40F8-A996-53BA879BBAF2}" srcOrd="0" destOrd="0" presId="urn:microsoft.com/office/officeart/2005/8/layout/pList1"/>
    <dgm:cxn modelId="{B292A232-BB23-4BBF-B7D7-4C19BDC5644A}" srcId="{3F421523-A2D3-4BCA-AB41-FE92566CB4D4}" destId="{C9A21346-CD30-43D1-8FEA-9CB51D464C32}" srcOrd="3" destOrd="0" parTransId="{6190218A-79B2-4C92-BE27-5986061E02E6}" sibTransId="{B31CEAF3-A07C-4BA8-B7BB-DE51D5B386FB}"/>
    <dgm:cxn modelId="{7E72937F-64F5-413A-AC78-518D8D90E0A9}" type="presOf" srcId="{A3B9993D-B0F4-415E-A89E-783BC8ECE7A7}" destId="{1D76CE6D-4F4A-4C12-A1CD-F7109E0B90BE}" srcOrd="0" destOrd="0" presId="urn:microsoft.com/office/officeart/2005/8/layout/pList1"/>
    <dgm:cxn modelId="{47A9F5C4-949A-4490-A59E-35E9CF42A420}" type="presOf" srcId="{E3BA11DA-865C-4319-BD26-30E1498E7D6C}" destId="{47C52A74-25DD-423A-8DC1-B82E1F4CAD56}" srcOrd="0" destOrd="0" presId="urn:microsoft.com/office/officeart/2005/8/layout/pList1"/>
    <dgm:cxn modelId="{D8B0831A-A4CC-42A3-8728-224DCECF1308}" srcId="{3F421523-A2D3-4BCA-AB41-FE92566CB4D4}" destId="{35EE84ED-ABDA-4335-8BCC-1940A1BEAFC3}" srcOrd="5" destOrd="0" parTransId="{A0F7BE41-1DE2-48C0-9361-386B7A8A0A9A}" sibTransId="{9128563C-C729-424D-9FEB-548BD74CF6A1}"/>
    <dgm:cxn modelId="{D690C700-FDFB-47FF-A815-A94A48008B8D}" type="presOf" srcId="{27C435F9-19ED-45C1-BB4B-2DA4FE43E6E6}" destId="{8EA0A221-AEC8-4134-934B-C305BE3EEF9E}" srcOrd="0" destOrd="0" presId="urn:microsoft.com/office/officeart/2005/8/layout/pList1"/>
    <dgm:cxn modelId="{876973EC-CC6D-454C-8631-7E8AD0D90BB3}" type="presOf" srcId="{A0418142-EDB8-482F-932E-F017BB814B82}" destId="{FA28B014-9982-4E83-A350-7E2C677AC020}" srcOrd="0" destOrd="0" presId="urn:microsoft.com/office/officeart/2005/8/layout/pList1"/>
    <dgm:cxn modelId="{1E705EA2-B593-467B-86FD-0B8920C26725}" srcId="{3F421523-A2D3-4BCA-AB41-FE92566CB4D4}" destId="{826DECEB-766B-4C26-820F-0BF7D4E16F6E}" srcOrd="4" destOrd="0" parTransId="{6B6E942F-121B-41CB-99F4-15F658543E12}" sibTransId="{2C226F80-CC61-4BCF-B7E5-5F51AB96B953}"/>
    <dgm:cxn modelId="{54C859FB-3F53-4485-B891-46154A9676C9}" srcId="{3F421523-A2D3-4BCA-AB41-FE92566CB4D4}" destId="{E3BA11DA-865C-4319-BD26-30E1498E7D6C}" srcOrd="0" destOrd="0" parTransId="{A4FBAF2F-8491-4236-BE0E-ABA2C3508808}" sibTransId="{43DF27A5-6565-4374-B073-76C7391E10B8}"/>
    <dgm:cxn modelId="{F44A67E2-101A-4855-A50F-6A325A2EF1DA}" type="presOf" srcId="{4AF43A2A-46F9-4EDE-8562-8B3F55819F94}" destId="{03B41D2F-D372-4118-B88C-5F01C8E82B44}" srcOrd="0" destOrd="0" presId="urn:microsoft.com/office/officeart/2005/8/layout/pList1"/>
    <dgm:cxn modelId="{11CBC8C8-07A5-48E6-8E56-E81E72D917D8}" type="presOf" srcId="{572D697A-1D3A-417D-9EC8-C6F3AA546CD9}" destId="{B0F5841F-6304-4945-A4FD-36B2F67675BF}" srcOrd="0" destOrd="0" presId="urn:microsoft.com/office/officeart/2005/8/layout/pList1"/>
    <dgm:cxn modelId="{F3E48375-640E-48D8-86A3-16854F675121}" srcId="{3F421523-A2D3-4BCA-AB41-FE92566CB4D4}" destId="{EAA7793B-7A5C-44D2-BE8D-9BBFEB38510D}" srcOrd="1" destOrd="0" parTransId="{A42A8C7B-3F9C-404C-873D-E1460791A3B9}" sibTransId="{8F0F2720-AEC0-4D91-BBAF-CAA775DB2D80}"/>
    <dgm:cxn modelId="{F85B60CB-B76D-421F-A319-309AD7E8C666}" type="presOf" srcId="{63162D35-7A5A-4684-9DA6-81A1175DBA91}" destId="{CE4AD71B-3AD2-4775-B0B0-0F69C36A2C1C}" srcOrd="0" destOrd="0" presId="urn:microsoft.com/office/officeart/2005/8/layout/pList1"/>
    <dgm:cxn modelId="{113E7CE8-AE58-46F8-9F7E-F276854B9F85}" type="presOf" srcId="{8F0F2720-AEC0-4D91-BBAF-CAA775DB2D80}" destId="{240C7F62-694B-497F-8504-F8879C71A546}" srcOrd="0" destOrd="0" presId="urn:microsoft.com/office/officeart/2005/8/layout/pList1"/>
    <dgm:cxn modelId="{575DFBCD-0378-4A1F-AC01-49EBBA466E54}" type="presOf" srcId="{B31CEAF3-A07C-4BA8-B7BB-DE51D5B386FB}" destId="{0B12A1C4-6AC5-4453-8D81-F04F784E9611}" srcOrd="0" destOrd="0" presId="urn:microsoft.com/office/officeart/2005/8/layout/pList1"/>
    <dgm:cxn modelId="{695A63F6-3C0D-4789-94CE-E5B971E0EB56}" type="presOf" srcId="{8EEA1C2F-C23B-4BCF-97BD-7BD2AAE63E92}" destId="{7E4A1AA0-8178-4E4A-86F9-E01DB85633A8}" srcOrd="0" destOrd="0" presId="urn:microsoft.com/office/officeart/2005/8/layout/pList1"/>
    <dgm:cxn modelId="{3E017FDB-D4D1-4409-9662-6C36DD60A24F}" srcId="{3F421523-A2D3-4BCA-AB41-FE92566CB4D4}" destId="{2EB3891B-93AA-44FA-B1BC-764D68BD978E}" srcOrd="6" destOrd="0" parTransId="{CB255057-A2FC-47A9-A87E-E2B48F228E2B}" sibTransId="{CC62904E-5532-46CC-832D-9C30EC6E37EB}"/>
    <dgm:cxn modelId="{1D539256-C8D0-43A5-A7F9-2C395F738563}" type="presOf" srcId="{2EB3891B-93AA-44FA-B1BC-764D68BD978E}" destId="{B30738DD-6F4C-48B3-AD94-527F64F9A1C2}" srcOrd="0" destOrd="0" presId="urn:microsoft.com/office/officeart/2005/8/layout/pList1"/>
    <dgm:cxn modelId="{12E36EC7-30AE-473F-A463-A031074A9F3A}" type="presOf" srcId="{826DECEB-766B-4C26-820F-0BF7D4E16F6E}" destId="{53B82ECA-2DA2-497B-9499-CC6B4EAFCC6E}" srcOrd="0" destOrd="0" presId="urn:microsoft.com/office/officeart/2005/8/layout/pList1"/>
    <dgm:cxn modelId="{FBF71C56-CEBE-48D4-AF5D-AA6EBD9C098A}" srcId="{3F421523-A2D3-4BCA-AB41-FE92566CB4D4}" destId="{A0418142-EDB8-482F-932E-F017BB814B82}" srcOrd="7" destOrd="0" parTransId="{C3C14C9F-9AF9-4FF2-861D-8265EA4A5557}" sibTransId="{8EEA1C2F-C23B-4BCF-97BD-7BD2AAE63E92}"/>
    <dgm:cxn modelId="{FCF79633-C52E-4F6E-95E4-60251804AF8C}" type="presOf" srcId="{CC62904E-5532-46CC-832D-9C30EC6E37EB}" destId="{7DBFB666-476C-453B-9CF3-98EC01B0D3A7}" srcOrd="0" destOrd="0" presId="urn:microsoft.com/office/officeart/2005/8/layout/pList1"/>
    <dgm:cxn modelId="{16EA035C-D325-4808-BCDE-188F9B467889}" type="presOf" srcId="{EAA7793B-7A5C-44D2-BE8D-9BBFEB38510D}" destId="{F777D4EA-C6A0-42C8-89B1-B5EB04DB66EA}" srcOrd="0" destOrd="0" presId="urn:microsoft.com/office/officeart/2005/8/layout/pList1"/>
    <dgm:cxn modelId="{5C06E57C-5F8F-4511-9A2F-AB33C83A52A5}" type="presOf" srcId="{9128563C-C729-424D-9FEB-548BD74CF6A1}" destId="{6F2FCE80-BA63-494E-853E-59C204B7756C}" srcOrd="0" destOrd="0" presId="urn:microsoft.com/office/officeart/2005/8/layout/pList1"/>
    <dgm:cxn modelId="{322DA88B-5FB6-4910-AE69-3AA1FA0B1EFF}" type="presParOf" srcId="{C72EF39D-7F92-4AC2-AF2F-9AC870D28A22}" destId="{87311CE1-1786-4351-9111-AC11A0D2200B}" srcOrd="0" destOrd="0" presId="urn:microsoft.com/office/officeart/2005/8/layout/pList1"/>
    <dgm:cxn modelId="{7942B16E-6E05-45A2-B69A-4CA7FFA90ED2}" type="presParOf" srcId="{87311CE1-1786-4351-9111-AC11A0D2200B}" destId="{0E3BB093-A827-4623-BA5F-B591BF47EF9F}" srcOrd="0" destOrd="0" presId="urn:microsoft.com/office/officeart/2005/8/layout/pList1"/>
    <dgm:cxn modelId="{105E6D29-D4F1-4950-860A-7C5CC132BE61}" type="presParOf" srcId="{87311CE1-1786-4351-9111-AC11A0D2200B}" destId="{47C52A74-25DD-423A-8DC1-B82E1F4CAD56}" srcOrd="1" destOrd="0" presId="urn:microsoft.com/office/officeart/2005/8/layout/pList1"/>
    <dgm:cxn modelId="{90AB848E-00F2-459D-BF5F-F3C94C3EF515}" type="presParOf" srcId="{C72EF39D-7F92-4AC2-AF2F-9AC870D28A22}" destId="{7857C27F-7BD0-428A-BC23-3129528395DB}" srcOrd="1" destOrd="0" presId="urn:microsoft.com/office/officeart/2005/8/layout/pList1"/>
    <dgm:cxn modelId="{894EF5E9-92DB-4950-BA41-2626FE594A04}" type="presParOf" srcId="{C72EF39D-7F92-4AC2-AF2F-9AC870D28A22}" destId="{162DA2CC-B379-4282-8C3E-C42F5090A28F}" srcOrd="2" destOrd="0" presId="urn:microsoft.com/office/officeart/2005/8/layout/pList1"/>
    <dgm:cxn modelId="{84A16D63-51EC-44D5-B891-32600413D0B8}" type="presParOf" srcId="{162DA2CC-B379-4282-8C3E-C42F5090A28F}" destId="{90629771-D1B3-450D-BB15-BDBF489D9F39}" srcOrd="0" destOrd="0" presId="urn:microsoft.com/office/officeart/2005/8/layout/pList1"/>
    <dgm:cxn modelId="{CE3B66C4-1F36-42E2-A923-2CDA25D039D0}" type="presParOf" srcId="{162DA2CC-B379-4282-8C3E-C42F5090A28F}" destId="{F777D4EA-C6A0-42C8-89B1-B5EB04DB66EA}" srcOrd="1" destOrd="0" presId="urn:microsoft.com/office/officeart/2005/8/layout/pList1"/>
    <dgm:cxn modelId="{42884740-B835-4E00-9AAD-3CF01194A956}" type="presParOf" srcId="{C72EF39D-7F92-4AC2-AF2F-9AC870D28A22}" destId="{240C7F62-694B-497F-8504-F8879C71A546}" srcOrd="3" destOrd="0" presId="urn:microsoft.com/office/officeart/2005/8/layout/pList1"/>
    <dgm:cxn modelId="{A0668D4C-B8BF-461F-8514-4233162F6DD9}" type="presParOf" srcId="{C72EF39D-7F92-4AC2-AF2F-9AC870D28A22}" destId="{24D799EB-3310-4367-A6DF-DB720D24469C}" srcOrd="4" destOrd="0" presId="urn:microsoft.com/office/officeart/2005/8/layout/pList1"/>
    <dgm:cxn modelId="{A640936E-4F2F-46EC-B995-928230262866}" type="presParOf" srcId="{24D799EB-3310-4367-A6DF-DB720D24469C}" destId="{413054A0-F877-48D8-BE4D-58B2F92FE3EA}" srcOrd="0" destOrd="0" presId="urn:microsoft.com/office/officeart/2005/8/layout/pList1"/>
    <dgm:cxn modelId="{6D5569A0-565C-42CC-B941-6C5E8D6920FA}" type="presParOf" srcId="{24D799EB-3310-4367-A6DF-DB720D24469C}" destId="{CE4AD71B-3AD2-4775-B0B0-0F69C36A2C1C}" srcOrd="1" destOrd="0" presId="urn:microsoft.com/office/officeart/2005/8/layout/pList1"/>
    <dgm:cxn modelId="{55F7D264-B5E7-462B-887F-3411670C91EA}" type="presParOf" srcId="{C72EF39D-7F92-4AC2-AF2F-9AC870D28A22}" destId="{B0F5841F-6304-4945-A4FD-36B2F67675BF}" srcOrd="5" destOrd="0" presId="urn:microsoft.com/office/officeart/2005/8/layout/pList1"/>
    <dgm:cxn modelId="{4EED425B-A375-4B64-848C-609562D6A9B6}" type="presParOf" srcId="{C72EF39D-7F92-4AC2-AF2F-9AC870D28A22}" destId="{54CBB58F-0625-4857-8274-4A08E49511F2}" srcOrd="6" destOrd="0" presId="urn:microsoft.com/office/officeart/2005/8/layout/pList1"/>
    <dgm:cxn modelId="{F4CD3E1B-0AA5-42A6-B2BF-08F9C6E8FFCF}" type="presParOf" srcId="{54CBB58F-0625-4857-8274-4A08E49511F2}" destId="{980D10C9-9297-488A-ADFE-108410B43AF9}" srcOrd="0" destOrd="0" presId="urn:microsoft.com/office/officeart/2005/8/layout/pList1"/>
    <dgm:cxn modelId="{0A65D9B8-793E-4E56-9425-3D83B156CC65}" type="presParOf" srcId="{54CBB58F-0625-4857-8274-4A08E49511F2}" destId="{620CFA8C-F762-4C64-B204-717DF11A1E62}" srcOrd="1" destOrd="0" presId="urn:microsoft.com/office/officeart/2005/8/layout/pList1"/>
    <dgm:cxn modelId="{6F4B9702-3270-42D9-BC16-908000D3D4C7}" type="presParOf" srcId="{C72EF39D-7F92-4AC2-AF2F-9AC870D28A22}" destId="{0B12A1C4-6AC5-4453-8D81-F04F784E9611}" srcOrd="7" destOrd="0" presId="urn:microsoft.com/office/officeart/2005/8/layout/pList1"/>
    <dgm:cxn modelId="{D7B6BB8D-91C1-411C-897C-464E33650B33}" type="presParOf" srcId="{C72EF39D-7F92-4AC2-AF2F-9AC870D28A22}" destId="{5681676F-AB7F-43EB-B078-CC9D701291B7}" srcOrd="8" destOrd="0" presId="urn:microsoft.com/office/officeart/2005/8/layout/pList1"/>
    <dgm:cxn modelId="{0EC2D93B-2F77-4EBB-B16A-020A3FFAAEBE}" type="presParOf" srcId="{5681676F-AB7F-43EB-B078-CC9D701291B7}" destId="{F4F0E6A4-334E-4E92-AE23-15BC2FD344C0}" srcOrd="0" destOrd="0" presId="urn:microsoft.com/office/officeart/2005/8/layout/pList1"/>
    <dgm:cxn modelId="{B0E1B044-DF19-4F23-8429-C17B86905E62}" type="presParOf" srcId="{5681676F-AB7F-43EB-B078-CC9D701291B7}" destId="{53B82ECA-2DA2-497B-9499-CC6B4EAFCC6E}" srcOrd="1" destOrd="0" presId="urn:microsoft.com/office/officeart/2005/8/layout/pList1"/>
    <dgm:cxn modelId="{93680BF2-44AD-4653-AF88-B93A06B5CA0E}" type="presParOf" srcId="{C72EF39D-7F92-4AC2-AF2F-9AC870D28A22}" destId="{599AF8CA-9381-40F8-A996-53BA879BBAF2}" srcOrd="9" destOrd="0" presId="urn:microsoft.com/office/officeart/2005/8/layout/pList1"/>
    <dgm:cxn modelId="{DFDD1FE1-A851-45D2-899C-E226C57A291D}" type="presParOf" srcId="{C72EF39D-7F92-4AC2-AF2F-9AC870D28A22}" destId="{7B39883E-FD04-4CC4-8981-2B722D24C1AD}" srcOrd="10" destOrd="0" presId="urn:microsoft.com/office/officeart/2005/8/layout/pList1"/>
    <dgm:cxn modelId="{E9845C71-9AB5-4881-83F9-1F0BBB1F447B}" type="presParOf" srcId="{7B39883E-FD04-4CC4-8981-2B722D24C1AD}" destId="{F6BB9097-3327-4C21-B415-33ACF0AF960B}" srcOrd="0" destOrd="0" presId="urn:microsoft.com/office/officeart/2005/8/layout/pList1"/>
    <dgm:cxn modelId="{92325D87-68FE-4DFE-82B1-40FCF5071925}" type="presParOf" srcId="{7B39883E-FD04-4CC4-8981-2B722D24C1AD}" destId="{E1ED8CD3-BC91-4FBC-8C35-23844D386F86}" srcOrd="1" destOrd="0" presId="urn:microsoft.com/office/officeart/2005/8/layout/pList1"/>
    <dgm:cxn modelId="{B0439F31-22A2-4BCF-A1B6-8BF20BF32EC9}" type="presParOf" srcId="{C72EF39D-7F92-4AC2-AF2F-9AC870D28A22}" destId="{6F2FCE80-BA63-494E-853E-59C204B7756C}" srcOrd="11" destOrd="0" presId="urn:microsoft.com/office/officeart/2005/8/layout/pList1"/>
    <dgm:cxn modelId="{57B75296-5413-4D40-BB26-482607BDE132}" type="presParOf" srcId="{C72EF39D-7F92-4AC2-AF2F-9AC870D28A22}" destId="{73A612A1-E6BC-4946-A059-B2D9D1EA5B3B}" srcOrd="12" destOrd="0" presId="urn:microsoft.com/office/officeart/2005/8/layout/pList1"/>
    <dgm:cxn modelId="{5F82046A-8A88-44B6-A6F1-8B25869AA627}" type="presParOf" srcId="{73A612A1-E6BC-4946-A059-B2D9D1EA5B3B}" destId="{23728204-F8FC-4B0B-9765-5FF91E683D68}" srcOrd="0" destOrd="0" presId="urn:microsoft.com/office/officeart/2005/8/layout/pList1"/>
    <dgm:cxn modelId="{CA82CE65-E41C-44FA-94AD-970F138BCCAE}" type="presParOf" srcId="{73A612A1-E6BC-4946-A059-B2D9D1EA5B3B}" destId="{B30738DD-6F4C-48B3-AD94-527F64F9A1C2}" srcOrd="1" destOrd="0" presId="urn:microsoft.com/office/officeart/2005/8/layout/pList1"/>
    <dgm:cxn modelId="{3A319192-C44A-46F5-B645-A66A8E401044}" type="presParOf" srcId="{C72EF39D-7F92-4AC2-AF2F-9AC870D28A22}" destId="{7DBFB666-476C-453B-9CF3-98EC01B0D3A7}" srcOrd="13" destOrd="0" presId="urn:microsoft.com/office/officeart/2005/8/layout/pList1"/>
    <dgm:cxn modelId="{662BC093-597D-414A-95CB-CCBB97E43D78}" type="presParOf" srcId="{C72EF39D-7F92-4AC2-AF2F-9AC870D28A22}" destId="{EA89A832-8224-4B51-B606-5E550AE428B8}" srcOrd="14" destOrd="0" presId="urn:microsoft.com/office/officeart/2005/8/layout/pList1"/>
    <dgm:cxn modelId="{CA49B8B2-47D7-4D81-8AF0-FEF1008EC3C6}" type="presParOf" srcId="{EA89A832-8224-4B51-B606-5E550AE428B8}" destId="{FE56AAED-26AE-4C41-9816-842A0B44CB29}" srcOrd="0" destOrd="0" presId="urn:microsoft.com/office/officeart/2005/8/layout/pList1"/>
    <dgm:cxn modelId="{D391C6B1-2532-430B-85D7-E4D354D51470}" type="presParOf" srcId="{EA89A832-8224-4B51-B606-5E550AE428B8}" destId="{FA28B014-9982-4E83-A350-7E2C677AC020}" srcOrd="1" destOrd="0" presId="urn:microsoft.com/office/officeart/2005/8/layout/pList1"/>
    <dgm:cxn modelId="{FDBD26E1-A24A-4A0D-8EFE-B9905B4639A7}" type="presParOf" srcId="{C72EF39D-7F92-4AC2-AF2F-9AC870D28A22}" destId="{7E4A1AA0-8178-4E4A-86F9-E01DB85633A8}" srcOrd="15" destOrd="0" presId="urn:microsoft.com/office/officeart/2005/8/layout/pList1"/>
    <dgm:cxn modelId="{18EBB701-FBD5-4615-8031-EF2FC574B660}" type="presParOf" srcId="{C72EF39D-7F92-4AC2-AF2F-9AC870D28A22}" destId="{1F494E5C-9B9E-42F7-8A3B-48F8778F22DD}" srcOrd="16" destOrd="0" presId="urn:microsoft.com/office/officeart/2005/8/layout/pList1"/>
    <dgm:cxn modelId="{4271E30F-0077-429A-B35C-6243F24C1C9B}" type="presParOf" srcId="{1F494E5C-9B9E-42F7-8A3B-48F8778F22DD}" destId="{B2BE9E54-8786-49A1-8B6A-0CA3AA006E50}" srcOrd="0" destOrd="0" presId="urn:microsoft.com/office/officeart/2005/8/layout/pList1"/>
    <dgm:cxn modelId="{893A62E6-038A-4A65-9B75-0CC4BCFFC2BC}" type="presParOf" srcId="{1F494E5C-9B9E-42F7-8A3B-48F8778F22DD}" destId="{1D76CE6D-4F4A-4C12-A1CD-F7109E0B90BE}" srcOrd="1" destOrd="0" presId="urn:microsoft.com/office/officeart/2005/8/layout/pList1"/>
    <dgm:cxn modelId="{FFF035F3-30EC-41DB-BBE2-E0494D29ADAD}" type="presParOf" srcId="{C72EF39D-7F92-4AC2-AF2F-9AC870D28A22}" destId="{03B41D2F-D372-4118-B88C-5F01C8E82B44}" srcOrd="17" destOrd="0" presId="urn:microsoft.com/office/officeart/2005/8/layout/pList1"/>
    <dgm:cxn modelId="{4E10A8D6-6F22-4FC1-B9DA-6E0C015A7FBF}" type="presParOf" srcId="{C72EF39D-7F92-4AC2-AF2F-9AC870D28A22}" destId="{25B50F85-8121-4D3B-AF2F-9680719D18CF}" srcOrd="18" destOrd="0" presId="urn:microsoft.com/office/officeart/2005/8/layout/pList1"/>
    <dgm:cxn modelId="{F21AC603-FADF-43B0-A1D5-E24B03AEBA58}" type="presParOf" srcId="{25B50F85-8121-4D3B-AF2F-9680719D18CF}" destId="{9A935181-7606-4E82-8373-8A553FBD7B69}" srcOrd="0" destOrd="0" presId="urn:microsoft.com/office/officeart/2005/8/layout/pList1"/>
    <dgm:cxn modelId="{6148DDF2-8F76-4A3D-B2A9-587436CF20A2}" type="presParOf" srcId="{25B50F85-8121-4D3B-AF2F-9680719D18CF}" destId="{8EA0A221-AEC8-4134-934B-C305BE3EEF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DBC0AB-889F-4781-826E-604B64D5B43B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A693E4-9C6D-4A9A-B1E4-2B65E3D71E9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 64%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41422-BE11-4D3C-90B2-A255D71AA2B6}" type="parTrans" cxnId="{E71597FB-75A5-4228-8534-0FA5915633CE}">
      <dgm:prSet/>
      <dgm:spPr/>
      <dgm:t>
        <a:bodyPr/>
        <a:lstStyle/>
        <a:p>
          <a:endParaRPr lang="ru-RU"/>
        </a:p>
      </dgm:t>
    </dgm:pt>
    <dgm:pt modelId="{B10794D4-8E92-40FD-98A7-76F1A15D86BC}" type="sibTrans" cxnId="{E71597FB-75A5-4228-8534-0FA5915633CE}">
      <dgm:prSet/>
      <dgm:spPr/>
      <dgm:t>
        <a:bodyPr/>
        <a:lstStyle/>
        <a:p>
          <a:endParaRPr lang="ru-RU"/>
        </a:p>
      </dgm:t>
    </dgm:pt>
    <dgm:pt modelId="{69422EB6-5858-45A4-877D-85AE0B4A17A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Часть, формируемая участниками образовательных отношений (вариативная)</a:t>
          </a:r>
          <a:endParaRPr lang="ru-RU" dirty="0"/>
        </a:p>
      </dgm:t>
    </dgm:pt>
    <dgm:pt modelId="{46F3D28A-DBCB-452E-B06E-BB0CCB9E9239}" type="sibTrans" cxnId="{EB1DCC54-8F34-4A3D-A494-70F750D43A1E}">
      <dgm:prSet/>
      <dgm:spPr/>
      <dgm:t>
        <a:bodyPr/>
        <a:lstStyle/>
        <a:p>
          <a:endParaRPr lang="ru-RU"/>
        </a:p>
      </dgm:t>
    </dgm:pt>
    <dgm:pt modelId="{50A001AC-53D6-4504-9A14-B59CE32CC73B}" type="parTrans" cxnId="{EB1DCC54-8F34-4A3D-A494-70F750D43A1E}">
      <dgm:prSet/>
      <dgm:spPr/>
      <dgm:t>
        <a:bodyPr/>
        <a:lstStyle/>
        <a:p>
          <a:endParaRPr lang="ru-RU"/>
        </a:p>
      </dgm:t>
    </dgm:pt>
    <dgm:pt modelId="{05EE0B86-4B02-407A-B514-2D68A7047B2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 36%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02530-46FF-4473-BF53-CEAC1FFD59E2}" type="sibTrans" cxnId="{8D8C47F5-1C7B-48DE-A86B-1616E631FD06}">
      <dgm:prSet/>
      <dgm:spPr/>
      <dgm:t>
        <a:bodyPr/>
        <a:lstStyle/>
        <a:p>
          <a:endParaRPr lang="ru-RU"/>
        </a:p>
      </dgm:t>
    </dgm:pt>
    <dgm:pt modelId="{1FBE69EB-9FA9-4FC8-A541-4F80BF92EABA}" type="parTrans" cxnId="{8D8C47F5-1C7B-48DE-A86B-1616E631FD06}">
      <dgm:prSet/>
      <dgm:spPr/>
      <dgm:t>
        <a:bodyPr/>
        <a:lstStyle/>
        <a:p>
          <a:endParaRPr lang="ru-RU"/>
        </a:p>
      </dgm:t>
    </dgm:pt>
    <dgm:pt modelId="{BE46D779-BF57-420D-9B75-DF12EEF2F823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на основе парциальной программы: «Ребенок в мире поиска» / Под ред. О.В. </a:t>
          </a:r>
          <a:r>
            <a:rPr lang="ru-RU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Дыбиной</a:t>
          </a:r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через факультатив «Почемучка» 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AE98C-8093-4F9E-938A-9F3CA72A6417}" type="sibTrans" cxnId="{2289E404-3403-4F33-9604-59FAA0677EB1}">
      <dgm:prSet/>
      <dgm:spPr/>
      <dgm:t>
        <a:bodyPr/>
        <a:lstStyle/>
        <a:p>
          <a:endParaRPr lang="ru-RU"/>
        </a:p>
      </dgm:t>
    </dgm:pt>
    <dgm:pt modelId="{C4B6453A-C1BA-4855-85DC-FA4DC5EF3C5F}" type="parTrans" cxnId="{2289E404-3403-4F33-9604-59FAA0677EB1}">
      <dgm:prSet/>
      <dgm:spPr/>
      <dgm:t>
        <a:bodyPr/>
        <a:lstStyle/>
        <a:p>
          <a:endParaRPr lang="ru-RU"/>
        </a:p>
      </dgm:t>
    </dgm:pt>
    <dgm:pt modelId="{CF87AB15-5CA5-4BB3-BFAF-040FBE1EA2E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Реализует основополагающие функции ДО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E3DBE-52B8-4CC5-A697-692B4CB36CA4}" type="sibTrans" cxnId="{C9F22A85-0F13-410D-AB99-442DEDCE5968}">
      <dgm:prSet/>
      <dgm:spPr/>
      <dgm:t>
        <a:bodyPr/>
        <a:lstStyle/>
        <a:p>
          <a:endParaRPr lang="ru-RU"/>
        </a:p>
      </dgm:t>
    </dgm:pt>
    <dgm:pt modelId="{4D8ADD9A-0DE5-42F9-9C29-2F35501FEDB3}" type="parTrans" cxnId="{C9F22A85-0F13-410D-AB99-442DEDCE5968}">
      <dgm:prSet/>
      <dgm:spPr/>
      <dgm:t>
        <a:bodyPr/>
        <a:lstStyle/>
        <a:p>
          <a:endParaRPr lang="ru-RU"/>
        </a:p>
      </dgm:t>
    </dgm:pt>
    <dgm:pt modelId="{51CE5D51-62CA-4961-B34C-51E44648DC2B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часть (инвариантная)</a:t>
          </a:r>
          <a:endParaRPr lang="ru-RU" dirty="0"/>
        </a:p>
      </dgm:t>
    </dgm:pt>
    <dgm:pt modelId="{D4C901D0-3C01-4E41-9986-5B5C8EE4E74F}" type="parTrans" cxnId="{7E62B340-4DB7-4863-B53B-95E3D490C662}">
      <dgm:prSet/>
      <dgm:spPr/>
      <dgm:t>
        <a:bodyPr/>
        <a:lstStyle/>
        <a:p>
          <a:endParaRPr lang="ru-RU"/>
        </a:p>
      </dgm:t>
    </dgm:pt>
    <dgm:pt modelId="{86D15FDB-704C-40B5-9AAA-2876F05A9B54}" type="sibTrans" cxnId="{7E62B340-4DB7-4863-B53B-95E3D490C662}">
      <dgm:prSet/>
      <dgm:spPr/>
      <dgm:t>
        <a:bodyPr/>
        <a:lstStyle/>
        <a:p>
          <a:endParaRPr lang="ru-RU"/>
        </a:p>
      </dgm:t>
    </dgm:pt>
    <dgm:pt modelId="{D1E90BC3-7E5B-4224-ADCE-47F1F02CEFC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на основе парциальной программы: «Люби и знай родной край» / Под ред. Т.В. Платоновой и Е.Е. </a:t>
          </a:r>
          <a:r>
            <a:rPr lang="ru-RU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Хохоловой</a:t>
          </a:r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через факультатив «Наш край»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BF42A-4E31-4067-9711-BFFA6B228647}" type="parTrans" cxnId="{767764E6-4CFD-42E3-94F7-3C59D32569FB}">
      <dgm:prSet/>
      <dgm:spPr/>
      <dgm:t>
        <a:bodyPr/>
        <a:lstStyle/>
        <a:p>
          <a:endParaRPr lang="ru-RU"/>
        </a:p>
      </dgm:t>
    </dgm:pt>
    <dgm:pt modelId="{46CDB943-5470-48AD-9DF0-DF7B80CDD55A}" type="sibTrans" cxnId="{767764E6-4CFD-42E3-94F7-3C59D32569FB}">
      <dgm:prSet/>
      <dgm:spPr/>
      <dgm:t>
        <a:bodyPr/>
        <a:lstStyle/>
        <a:p>
          <a:endParaRPr lang="ru-RU"/>
        </a:p>
      </dgm:t>
    </dgm:pt>
    <dgm:pt modelId="{7C315CC6-4451-4E17-A4B2-8354819BF4A2}" type="pres">
      <dgm:prSet presAssocID="{D7DBC0AB-889F-4781-826E-604B64D5B4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9B308-390C-4492-A99F-4BC656659208}" type="pres">
      <dgm:prSet presAssocID="{51CE5D51-62CA-4961-B34C-51E44648DC2B}" presName="composite" presStyleCnt="0"/>
      <dgm:spPr/>
    </dgm:pt>
    <dgm:pt modelId="{0AB8754D-D699-4C10-A899-58E7377C1F91}" type="pres">
      <dgm:prSet presAssocID="{51CE5D51-62CA-4961-B34C-51E44648DC2B}" presName="parTx" presStyleLbl="alignNode1" presStyleIdx="0" presStyleCnt="2" custLinFactNeighborX="-1542" custLinFactNeighborY="-9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F9732-4248-4284-BB55-D357F51301A6}" type="pres">
      <dgm:prSet presAssocID="{51CE5D51-62CA-4961-B34C-51E44648DC2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99C06-834B-4009-A674-C554C9173390}" type="pres">
      <dgm:prSet presAssocID="{86D15FDB-704C-40B5-9AAA-2876F05A9B54}" presName="space" presStyleCnt="0"/>
      <dgm:spPr/>
    </dgm:pt>
    <dgm:pt modelId="{60385F5B-35CE-411B-A939-F7597E94AC9D}" type="pres">
      <dgm:prSet presAssocID="{69422EB6-5858-45A4-877D-85AE0B4A17AE}" presName="composite" presStyleCnt="0"/>
      <dgm:spPr/>
    </dgm:pt>
    <dgm:pt modelId="{15C28C9D-5E36-4894-9190-FD38D613ED5E}" type="pres">
      <dgm:prSet presAssocID="{69422EB6-5858-45A4-877D-85AE0B4A17AE}" presName="parTx" presStyleLbl="alignNode1" presStyleIdx="1" presStyleCnt="2" custScaleX="154782" custLinFactNeighborX="-214" custLinFactNeighborY="-19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3F6F2-03DC-4B19-A191-524881F2B411}" type="pres">
      <dgm:prSet presAssocID="{69422EB6-5858-45A4-877D-85AE0B4A17AE}" presName="desTx" presStyleLbl="alignAccFollowNode1" presStyleIdx="1" presStyleCnt="2" custScaleX="15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C47F5-1C7B-48DE-A86B-1616E631FD06}" srcId="{69422EB6-5858-45A4-877D-85AE0B4A17AE}" destId="{05EE0B86-4B02-407A-B514-2D68A7047B2D}" srcOrd="0" destOrd="0" parTransId="{1FBE69EB-9FA9-4FC8-A541-4F80BF92EABA}" sibTransId="{1C202530-46FF-4473-BF53-CEAC1FFD59E2}"/>
    <dgm:cxn modelId="{A2153072-5664-424F-BE26-DAF9230F5D10}" type="presOf" srcId="{51CE5D51-62CA-4961-B34C-51E44648DC2B}" destId="{0AB8754D-D699-4C10-A899-58E7377C1F91}" srcOrd="0" destOrd="0" presId="urn:microsoft.com/office/officeart/2005/8/layout/hList1"/>
    <dgm:cxn modelId="{C9F22A85-0F13-410D-AB99-442DEDCE5968}" srcId="{51CE5D51-62CA-4961-B34C-51E44648DC2B}" destId="{CF87AB15-5CA5-4BB3-BFAF-040FBE1EA2ED}" srcOrd="1" destOrd="0" parTransId="{4D8ADD9A-0DE5-42F9-9C29-2F35501FEDB3}" sibTransId="{2DEE3DBE-52B8-4CC5-A697-692B4CB36CA4}"/>
    <dgm:cxn modelId="{EB1DCC54-8F34-4A3D-A494-70F750D43A1E}" srcId="{D7DBC0AB-889F-4781-826E-604B64D5B43B}" destId="{69422EB6-5858-45A4-877D-85AE0B4A17AE}" srcOrd="1" destOrd="0" parTransId="{50A001AC-53D6-4504-9A14-B59CE32CC73B}" sibTransId="{46F3D28A-DBCB-452E-B06E-BB0CCB9E9239}"/>
    <dgm:cxn modelId="{1B913FD4-A170-4028-BE92-AFF74FF12655}" type="presOf" srcId="{05EE0B86-4B02-407A-B514-2D68A7047B2D}" destId="{8D73F6F2-03DC-4B19-A191-524881F2B411}" srcOrd="0" destOrd="0" presId="urn:microsoft.com/office/officeart/2005/8/layout/hList1"/>
    <dgm:cxn modelId="{A6EB8B5A-29BB-40FF-80E8-592A246FED6D}" type="presOf" srcId="{D7DBC0AB-889F-4781-826E-604B64D5B43B}" destId="{7C315CC6-4451-4E17-A4B2-8354819BF4A2}" srcOrd="0" destOrd="0" presId="urn:microsoft.com/office/officeart/2005/8/layout/hList1"/>
    <dgm:cxn modelId="{5221AE29-C74B-44D2-9DF6-684DF1FEA85B}" type="presOf" srcId="{69422EB6-5858-45A4-877D-85AE0B4A17AE}" destId="{15C28C9D-5E36-4894-9190-FD38D613ED5E}" srcOrd="0" destOrd="0" presId="urn:microsoft.com/office/officeart/2005/8/layout/hList1"/>
    <dgm:cxn modelId="{FCC43B59-3B04-40EE-A811-3570E9F8D64B}" type="presOf" srcId="{D1E90BC3-7E5B-4224-ADCE-47F1F02CEFC8}" destId="{8D73F6F2-03DC-4B19-A191-524881F2B411}" srcOrd="0" destOrd="2" presId="urn:microsoft.com/office/officeart/2005/8/layout/hList1"/>
    <dgm:cxn modelId="{E71597FB-75A5-4228-8534-0FA5915633CE}" srcId="{51CE5D51-62CA-4961-B34C-51E44648DC2B}" destId="{E6A693E4-9C6D-4A9A-B1E4-2B65E3D71E9C}" srcOrd="0" destOrd="0" parTransId="{A2441422-BE11-4D3C-90B2-A255D71AA2B6}" sibTransId="{B10794D4-8E92-40FD-98A7-76F1A15D86BC}"/>
    <dgm:cxn modelId="{767764E6-4CFD-42E3-94F7-3C59D32569FB}" srcId="{69422EB6-5858-45A4-877D-85AE0B4A17AE}" destId="{D1E90BC3-7E5B-4224-ADCE-47F1F02CEFC8}" srcOrd="2" destOrd="0" parTransId="{AE0BF42A-4E31-4067-9711-BFFA6B228647}" sibTransId="{46CDB943-5470-48AD-9DF0-DF7B80CDD55A}"/>
    <dgm:cxn modelId="{7E62B340-4DB7-4863-B53B-95E3D490C662}" srcId="{D7DBC0AB-889F-4781-826E-604B64D5B43B}" destId="{51CE5D51-62CA-4961-B34C-51E44648DC2B}" srcOrd="0" destOrd="0" parTransId="{D4C901D0-3C01-4E41-9986-5B5C8EE4E74F}" sibTransId="{86D15FDB-704C-40B5-9AAA-2876F05A9B54}"/>
    <dgm:cxn modelId="{2289E404-3403-4F33-9604-59FAA0677EB1}" srcId="{69422EB6-5858-45A4-877D-85AE0B4A17AE}" destId="{BE46D779-BF57-420D-9B75-DF12EEF2F823}" srcOrd="1" destOrd="0" parTransId="{C4B6453A-C1BA-4855-85DC-FA4DC5EF3C5F}" sibTransId="{412AE98C-8093-4F9E-938A-9F3CA72A6417}"/>
    <dgm:cxn modelId="{F8CD4C42-AD8F-4AFD-9B0F-3AE07E8A94CD}" type="presOf" srcId="{CF87AB15-5CA5-4BB3-BFAF-040FBE1EA2ED}" destId="{F4EF9732-4248-4284-BB55-D357F51301A6}" srcOrd="0" destOrd="1" presId="urn:microsoft.com/office/officeart/2005/8/layout/hList1"/>
    <dgm:cxn modelId="{9D11F0CC-8FF9-4885-80C8-79A50EB4F515}" type="presOf" srcId="{BE46D779-BF57-420D-9B75-DF12EEF2F823}" destId="{8D73F6F2-03DC-4B19-A191-524881F2B411}" srcOrd="0" destOrd="1" presId="urn:microsoft.com/office/officeart/2005/8/layout/hList1"/>
    <dgm:cxn modelId="{11A67760-F5FF-4A01-A76D-92B985FD434E}" type="presOf" srcId="{E6A693E4-9C6D-4A9A-B1E4-2B65E3D71E9C}" destId="{F4EF9732-4248-4284-BB55-D357F51301A6}" srcOrd="0" destOrd="0" presId="urn:microsoft.com/office/officeart/2005/8/layout/hList1"/>
    <dgm:cxn modelId="{3B4ABD1C-6485-4B6B-8090-330EC92DBAB4}" type="presParOf" srcId="{7C315CC6-4451-4E17-A4B2-8354819BF4A2}" destId="{B4C9B308-390C-4492-A99F-4BC656659208}" srcOrd="0" destOrd="0" presId="urn:microsoft.com/office/officeart/2005/8/layout/hList1"/>
    <dgm:cxn modelId="{B8BDB735-1518-4E06-9685-590BEF59EC6B}" type="presParOf" srcId="{B4C9B308-390C-4492-A99F-4BC656659208}" destId="{0AB8754D-D699-4C10-A899-58E7377C1F91}" srcOrd="0" destOrd="0" presId="urn:microsoft.com/office/officeart/2005/8/layout/hList1"/>
    <dgm:cxn modelId="{CCAFFED0-8BF5-4F17-8E8C-FE45DA005C48}" type="presParOf" srcId="{B4C9B308-390C-4492-A99F-4BC656659208}" destId="{F4EF9732-4248-4284-BB55-D357F51301A6}" srcOrd="1" destOrd="0" presId="urn:microsoft.com/office/officeart/2005/8/layout/hList1"/>
    <dgm:cxn modelId="{E81A1109-10A7-479E-903D-88D489AE9489}" type="presParOf" srcId="{7C315CC6-4451-4E17-A4B2-8354819BF4A2}" destId="{00A99C06-834B-4009-A674-C554C9173390}" srcOrd="1" destOrd="0" presId="urn:microsoft.com/office/officeart/2005/8/layout/hList1"/>
    <dgm:cxn modelId="{1F5C6635-2886-47A0-ACB5-36595FD30996}" type="presParOf" srcId="{7C315CC6-4451-4E17-A4B2-8354819BF4A2}" destId="{60385F5B-35CE-411B-A939-F7597E94AC9D}" srcOrd="2" destOrd="0" presId="urn:microsoft.com/office/officeart/2005/8/layout/hList1"/>
    <dgm:cxn modelId="{6391FF34-B609-49F6-8EDD-696725873AFA}" type="presParOf" srcId="{60385F5B-35CE-411B-A939-F7597E94AC9D}" destId="{15C28C9D-5E36-4894-9190-FD38D613ED5E}" srcOrd="0" destOrd="0" presId="urn:microsoft.com/office/officeart/2005/8/layout/hList1"/>
    <dgm:cxn modelId="{0B6DCC65-3F4B-4A55-943A-61CCD44E40D7}" type="presParOf" srcId="{60385F5B-35CE-411B-A939-F7597E94AC9D}" destId="{8D73F6F2-03DC-4B19-A191-524881F2B4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10B0A-C727-44C3-AD4E-0FE10F4484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38215-4C8D-4F29-A12B-9FE508C0381D}">
      <dgm:prSet phldrT="[Текст]" custT="1"/>
      <dgm:spPr/>
      <dgm:t>
        <a:bodyPr/>
        <a:lstStyle/>
        <a:p>
          <a:r>
            <a:rPr lang="ru-RU" sz="13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Инвариантная часть</a:t>
          </a:r>
          <a:endParaRPr lang="ru-RU" sz="13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659C29-B7F3-4F6D-8E98-B71F4059DBDF}" type="parTrans" cxnId="{4AE5835C-A25F-48F6-A0D1-AB6EB52388EC}">
      <dgm:prSet/>
      <dgm:spPr/>
      <dgm:t>
        <a:bodyPr/>
        <a:lstStyle/>
        <a:p>
          <a:endParaRPr lang="ru-RU"/>
        </a:p>
      </dgm:t>
    </dgm:pt>
    <dgm:pt modelId="{CD39B507-3E28-405A-A2FF-FB1FC5EC12D6}" type="sibTrans" cxnId="{4AE5835C-A25F-48F6-A0D1-AB6EB52388EC}">
      <dgm:prSet/>
      <dgm:spPr/>
      <dgm:t>
        <a:bodyPr/>
        <a:lstStyle/>
        <a:p>
          <a:endParaRPr lang="ru-RU"/>
        </a:p>
      </dgm:t>
    </dgm:pt>
    <dgm:pt modelId="{FCB7EA9F-06E9-42C3-B3E0-C111B48D1D0F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Вариативная часть </a:t>
          </a:r>
        </a:p>
        <a:p>
          <a:r>
            <a:rPr lang="ru-RU" sz="15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5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16CB0F-78B9-44B7-97EF-571380655BA3}" type="parTrans" cxnId="{A8C1C992-C974-4AEC-99A2-073D4EF3B39F}">
      <dgm:prSet/>
      <dgm:spPr/>
      <dgm:t>
        <a:bodyPr/>
        <a:lstStyle/>
        <a:p>
          <a:endParaRPr lang="ru-RU"/>
        </a:p>
      </dgm:t>
    </dgm:pt>
    <dgm:pt modelId="{47C2EE7D-D2A0-4617-B54A-1A1A388F9E1C}" type="sibTrans" cxnId="{A8C1C992-C974-4AEC-99A2-073D4EF3B39F}">
      <dgm:prSet/>
      <dgm:spPr/>
      <dgm:t>
        <a:bodyPr/>
        <a:lstStyle/>
        <a:p>
          <a:endParaRPr lang="ru-RU"/>
        </a:p>
      </dgm:t>
    </dgm:pt>
    <dgm:pt modelId="{78E37E45-E8A0-4563-B7F0-1555238611A2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Вариативная часть 2</a:t>
          </a:r>
          <a:endParaRPr lang="ru-RU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E3341-07B9-4302-BBE7-B179E9375788}" type="parTrans" cxnId="{BE98EDD5-D9D2-4504-908E-1D791C80A042}">
      <dgm:prSet/>
      <dgm:spPr/>
      <dgm:t>
        <a:bodyPr/>
        <a:lstStyle/>
        <a:p>
          <a:endParaRPr lang="ru-RU"/>
        </a:p>
      </dgm:t>
    </dgm:pt>
    <dgm:pt modelId="{DD2712D2-7091-4509-AB1D-158EAEB4A064}" type="sibTrans" cxnId="{BE98EDD5-D9D2-4504-908E-1D791C80A042}">
      <dgm:prSet/>
      <dgm:spPr/>
      <dgm:t>
        <a:bodyPr/>
        <a:lstStyle/>
        <a:p>
          <a:endParaRPr lang="ru-RU"/>
        </a:p>
      </dgm:t>
    </dgm:pt>
    <dgm:pt modelId="{E0914A1A-5B28-495A-93CC-5C745ECF8F4B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/>
            </a:rPr>
            <a:t>Разносторонне развивать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</a:r>
          <a:endParaRPr lang="ru-RU" b="1" dirty="0">
            <a:solidFill>
              <a:srgbClr val="000000"/>
            </a:solidFill>
            <a:effectLst/>
          </a:endParaRPr>
        </a:p>
      </dgm:t>
    </dgm:pt>
    <dgm:pt modelId="{E41CB692-970E-47E9-A6B5-3D27E258414C}" type="parTrans" cxnId="{F9A407AA-E9B5-41D0-9239-CE6358BE4A09}">
      <dgm:prSet/>
      <dgm:spPr/>
      <dgm:t>
        <a:bodyPr/>
        <a:lstStyle/>
        <a:p>
          <a:endParaRPr lang="ru-RU"/>
        </a:p>
      </dgm:t>
    </dgm:pt>
    <dgm:pt modelId="{07BAFC38-3FD5-42FD-96C6-D275C3A911B3}" type="sibTrans" cxnId="{F9A407AA-E9B5-41D0-9239-CE6358BE4A09}">
      <dgm:prSet/>
      <dgm:spPr/>
      <dgm:t>
        <a:bodyPr/>
        <a:lstStyle/>
        <a:p>
          <a:endParaRPr lang="ru-RU"/>
        </a:p>
      </dgm:t>
    </dgm:pt>
    <dgm:pt modelId="{6A5E2067-7725-4F2D-9B49-985C052122C7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/>
            </a:rPr>
            <a:t>Создание условий для развития опыта познавательно-исследовательской деятельности детей как основы интеллектуально-личностного, творческого развития.</a:t>
          </a:r>
          <a:endParaRPr lang="ru-RU" b="1" dirty="0">
            <a:solidFill>
              <a:srgbClr val="000000"/>
            </a:solidFill>
            <a:effectLst/>
          </a:endParaRPr>
        </a:p>
      </dgm:t>
    </dgm:pt>
    <dgm:pt modelId="{0A346CE0-175E-49FE-AB37-4CA4131A30E6}" type="parTrans" cxnId="{8156CA64-5D80-4E2E-87B5-0296D5AE098E}">
      <dgm:prSet/>
      <dgm:spPr/>
      <dgm:t>
        <a:bodyPr/>
        <a:lstStyle/>
        <a:p>
          <a:endParaRPr lang="ru-RU"/>
        </a:p>
      </dgm:t>
    </dgm:pt>
    <dgm:pt modelId="{49D8519E-1ED2-4426-87DF-284B32D94F63}" type="sibTrans" cxnId="{8156CA64-5D80-4E2E-87B5-0296D5AE098E}">
      <dgm:prSet/>
      <dgm:spPr/>
      <dgm:t>
        <a:bodyPr/>
        <a:lstStyle/>
        <a:p>
          <a:endParaRPr lang="ru-RU"/>
        </a:p>
      </dgm:t>
    </dgm:pt>
    <dgm:pt modelId="{0A1F09F1-D0B4-4BDD-A63A-97140C176CD0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/>
            </a:rPr>
            <a:t>Формирование начальных основ патриотизма и гражданственности у дошкольников</a:t>
          </a:r>
          <a:endParaRPr lang="ru-RU" b="1" dirty="0">
            <a:solidFill>
              <a:srgbClr val="000000"/>
            </a:solidFill>
            <a:effectLst/>
          </a:endParaRPr>
        </a:p>
      </dgm:t>
    </dgm:pt>
    <dgm:pt modelId="{999BC402-A005-479D-BD5C-9C5887FD53A0}" type="parTrans" cxnId="{5D703A80-20F4-4921-963D-A9B89A836D50}">
      <dgm:prSet/>
      <dgm:spPr/>
      <dgm:t>
        <a:bodyPr/>
        <a:lstStyle/>
        <a:p>
          <a:endParaRPr lang="ru-RU"/>
        </a:p>
      </dgm:t>
    </dgm:pt>
    <dgm:pt modelId="{57AAD382-FF98-49E5-9C96-9F81D3851ACC}" type="sibTrans" cxnId="{5D703A80-20F4-4921-963D-A9B89A836D50}">
      <dgm:prSet/>
      <dgm:spPr/>
      <dgm:t>
        <a:bodyPr/>
        <a:lstStyle/>
        <a:p>
          <a:endParaRPr lang="ru-RU"/>
        </a:p>
      </dgm:t>
    </dgm:pt>
    <dgm:pt modelId="{8FB4AEC8-3FEA-48F5-8D91-8A7FA67A635A}" type="pres">
      <dgm:prSet presAssocID="{0C010B0A-C727-44C3-AD4E-0FE10F4484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991763-665F-4C4D-A759-C935E4A7D3A1}" type="pres">
      <dgm:prSet presAssocID="{F3B38215-4C8D-4F29-A12B-9FE508C0381D}" presName="composite" presStyleCnt="0"/>
      <dgm:spPr/>
    </dgm:pt>
    <dgm:pt modelId="{0F36B916-DBEF-47E4-A029-3F037A8DD4BC}" type="pres">
      <dgm:prSet presAssocID="{F3B38215-4C8D-4F29-A12B-9FE508C038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EA92C-081A-4775-83EF-F14DF7604296}" type="pres">
      <dgm:prSet presAssocID="{F3B38215-4C8D-4F29-A12B-9FE508C0381D}" presName="descendantText" presStyleLbl="alignAcc1" presStyleIdx="0" presStyleCnt="3" custLinFactNeighborX="-5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8DA9B-D6D9-4316-83D9-0DD2A3653430}" type="pres">
      <dgm:prSet presAssocID="{CD39B507-3E28-405A-A2FF-FB1FC5EC12D6}" presName="sp" presStyleCnt="0"/>
      <dgm:spPr/>
    </dgm:pt>
    <dgm:pt modelId="{C783F821-84F6-42D3-8C66-6DF53FEB5301}" type="pres">
      <dgm:prSet presAssocID="{FCB7EA9F-06E9-42C3-B3E0-C111B48D1D0F}" presName="composite" presStyleCnt="0"/>
      <dgm:spPr/>
    </dgm:pt>
    <dgm:pt modelId="{09F036CD-F77E-4354-AD48-06C02FC8517B}" type="pres">
      <dgm:prSet presAssocID="{FCB7EA9F-06E9-42C3-B3E0-C111B48D1D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54D3B-F0E0-41C6-B564-69FDF98DD856}" type="pres">
      <dgm:prSet presAssocID="{FCB7EA9F-06E9-42C3-B3E0-C111B48D1D0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352F2-1696-44E7-A7B6-C5F1915D7809}" type="pres">
      <dgm:prSet presAssocID="{47C2EE7D-D2A0-4617-B54A-1A1A388F9E1C}" presName="sp" presStyleCnt="0"/>
      <dgm:spPr/>
    </dgm:pt>
    <dgm:pt modelId="{76741610-364D-4DB9-B188-74367D7A21C3}" type="pres">
      <dgm:prSet presAssocID="{78E37E45-E8A0-4563-B7F0-1555238611A2}" presName="composite" presStyleCnt="0"/>
      <dgm:spPr/>
    </dgm:pt>
    <dgm:pt modelId="{506A830E-D0FF-4A3C-B4A2-B16AA96F3661}" type="pres">
      <dgm:prSet presAssocID="{78E37E45-E8A0-4563-B7F0-1555238611A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5CA3F-6211-467B-9007-4A52CBA9B913}" type="pres">
      <dgm:prSet presAssocID="{78E37E45-E8A0-4563-B7F0-1555238611A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244D7-D730-4BA3-8901-6880D8C1824F}" type="presOf" srcId="{78E37E45-E8A0-4563-B7F0-1555238611A2}" destId="{506A830E-D0FF-4A3C-B4A2-B16AA96F3661}" srcOrd="0" destOrd="0" presId="urn:microsoft.com/office/officeart/2005/8/layout/chevron2"/>
    <dgm:cxn modelId="{A48335D5-7E6B-4FEA-9746-581EA076B056}" type="presOf" srcId="{0C010B0A-C727-44C3-AD4E-0FE10F4484A9}" destId="{8FB4AEC8-3FEA-48F5-8D91-8A7FA67A635A}" srcOrd="0" destOrd="0" presId="urn:microsoft.com/office/officeart/2005/8/layout/chevron2"/>
    <dgm:cxn modelId="{F6E56F4D-34C8-4FD1-AAA2-7A7502537C40}" type="presOf" srcId="{6A5E2067-7725-4F2D-9B49-985C052122C7}" destId="{B6654D3B-F0E0-41C6-B564-69FDF98DD856}" srcOrd="0" destOrd="0" presId="urn:microsoft.com/office/officeart/2005/8/layout/chevron2"/>
    <dgm:cxn modelId="{43752E2A-0F33-4DEE-B5CA-1FCEC3045B06}" type="presOf" srcId="{FCB7EA9F-06E9-42C3-B3E0-C111B48D1D0F}" destId="{09F036CD-F77E-4354-AD48-06C02FC8517B}" srcOrd="0" destOrd="0" presId="urn:microsoft.com/office/officeart/2005/8/layout/chevron2"/>
    <dgm:cxn modelId="{04CA81B6-3278-4001-9C4B-4EC191C5E7C2}" type="presOf" srcId="{0A1F09F1-D0B4-4BDD-A63A-97140C176CD0}" destId="{91D5CA3F-6211-467B-9007-4A52CBA9B913}" srcOrd="0" destOrd="0" presId="urn:microsoft.com/office/officeart/2005/8/layout/chevron2"/>
    <dgm:cxn modelId="{5D703A80-20F4-4921-963D-A9B89A836D50}" srcId="{78E37E45-E8A0-4563-B7F0-1555238611A2}" destId="{0A1F09F1-D0B4-4BDD-A63A-97140C176CD0}" srcOrd="0" destOrd="0" parTransId="{999BC402-A005-479D-BD5C-9C5887FD53A0}" sibTransId="{57AAD382-FF98-49E5-9C96-9F81D3851ACC}"/>
    <dgm:cxn modelId="{98F31863-4453-4CBE-9DD5-DAA18923E146}" type="presOf" srcId="{E0914A1A-5B28-495A-93CC-5C745ECF8F4B}" destId="{5FBEA92C-081A-4775-83EF-F14DF7604296}" srcOrd="0" destOrd="0" presId="urn:microsoft.com/office/officeart/2005/8/layout/chevron2"/>
    <dgm:cxn modelId="{F9A407AA-E9B5-41D0-9239-CE6358BE4A09}" srcId="{F3B38215-4C8D-4F29-A12B-9FE508C0381D}" destId="{E0914A1A-5B28-495A-93CC-5C745ECF8F4B}" srcOrd="0" destOrd="0" parTransId="{E41CB692-970E-47E9-A6B5-3D27E258414C}" sibTransId="{07BAFC38-3FD5-42FD-96C6-D275C3A911B3}"/>
    <dgm:cxn modelId="{4AE5835C-A25F-48F6-A0D1-AB6EB52388EC}" srcId="{0C010B0A-C727-44C3-AD4E-0FE10F4484A9}" destId="{F3B38215-4C8D-4F29-A12B-9FE508C0381D}" srcOrd="0" destOrd="0" parTransId="{C6659C29-B7F3-4F6D-8E98-B71F4059DBDF}" sibTransId="{CD39B507-3E28-405A-A2FF-FB1FC5EC12D6}"/>
    <dgm:cxn modelId="{BE98EDD5-D9D2-4504-908E-1D791C80A042}" srcId="{0C010B0A-C727-44C3-AD4E-0FE10F4484A9}" destId="{78E37E45-E8A0-4563-B7F0-1555238611A2}" srcOrd="2" destOrd="0" parTransId="{120E3341-07B9-4302-BBE7-B179E9375788}" sibTransId="{DD2712D2-7091-4509-AB1D-158EAEB4A064}"/>
    <dgm:cxn modelId="{A8C1C992-C974-4AEC-99A2-073D4EF3B39F}" srcId="{0C010B0A-C727-44C3-AD4E-0FE10F4484A9}" destId="{FCB7EA9F-06E9-42C3-B3E0-C111B48D1D0F}" srcOrd="1" destOrd="0" parTransId="{2E16CB0F-78B9-44B7-97EF-571380655BA3}" sibTransId="{47C2EE7D-D2A0-4617-B54A-1A1A388F9E1C}"/>
    <dgm:cxn modelId="{17D3FF3A-8CEF-403B-8C3E-992CB02B8C32}" type="presOf" srcId="{F3B38215-4C8D-4F29-A12B-9FE508C0381D}" destId="{0F36B916-DBEF-47E4-A029-3F037A8DD4BC}" srcOrd="0" destOrd="0" presId="urn:microsoft.com/office/officeart/2005/8/layout/chevron2"/>
    <dgm:cxn modelId="{8156CA64-5D80-4E2E-87B5-0296D5AE098E}" srcId="{FCB7EA9F-06E9-42C3-B3E0-C111B48D1D0F}" destId="{6A5E2067-7725-4F2D-9B49-985C052122C7}" srcOrd="0" destOrd="0" parTransId="{0A346CE0-175E-49FE-AB37-4CA4131A30E6}" sibTransId="{49D8519E-1ED2-4426-87DF-284B32D94F63}"/>
    <dgm:cxn modelId="{6A666552-8EED-474D-9278-A70F0E167F4B}" type="presParOf" srcId="{8FB4AEC8-3FEA-48F5-8D91-8A7FA67A635A}" destId="{C3991763-665F-4C4D-A759-C935E4A7D3A1}" srcOrd="0" destOrd="0" presId="urn:microsoft.com/office/officeart/2005/8/layout/chevron2"/>
    <dgm:cxn modelId="{F42AACCD-EEAA-4D90-A4F9-43AC8377984C}" type="presParOf" srcId="{C3991763-665F-4C4D-A759-C935E4A7D3A1}" destId="{0F36B916-DBEF-47E4-A029-3F037A8DD4BC}" srcOrd="0" destOrd="0" presId="urn:microsoft.com/office/officeart/2005/8/layout/chevron2"/>
    <dgm:cxn modelId="{3B3799CD-8A1A-4B13-A1EE-8D29921F2A08}" type="presParOf" srcId="{C3991763-665F-4C4D-A759-C935E4A7D3A1}" destId="{5FBEA92C-081A-4775-83EF-F14DF7604296}" srcOrd="1" destOrd="0" presId="urn:microsoft.com/office/officeart/2005/8/layout/chevron2"/>
    <dgm:cxn modelId="{5D09BB4E-8693-42E9-9E89-26E778F56585}" type="presParOf" srcId="{8FB4AEC8-3FEA-48F5-8D91-8A7FA67A635A}" destId="{B118DA9B-D6D9-4316-83D9-0DD2A3653430}" srcOrd="1" destOrd="0" presId="urn:microsoft.com/office/officeart/2005/8/layout/chevron2"/>
    <dgm:cxn modelId="{C8EC596D-9E5A-4722-A314-390753D65FE8}" type="presParOf" srcId="{8FB4AEC8-3FEA-48F5-8D91-8A7FA67A635A}" destId="{C783F821-84F6-42D3-8C66-6DF53FEB5301}" srcOrd="2" destOrd="0" presId="urn:microsoft.com/office/officeart/2005/8/layout/chevron2"/>
    <dgm:cxn modelId="{E78A281D-7149-4660-B884-43E63DCDF880}" type="presParOf" srcId="{C783F821-84F6-42D3-8C66-6DF53FEB5301}" destId="{09F036CD-F77E-4354-AD48-06C02FC8517B}" srcOrd="0" destOrd="0" presId="urn:microsoft.com/office/officeart/2005/8/layout/chevron2"/>
    <dgm:cxn modelId="{3BB63DF4-0643-45DF-ABF5-E5518E47B7F9}" type="presParOf" srcId="{C783F821-84F6-42D3-8C66-6DF53FEB5301}" destId="{B6654D3B-F0E0-41C6-B564-69FDF98DD856}" srcOrd="1" destOrd="0" presId="urn:microsoft.com/office/officeart/2005/8/layout/chevron2"/>
    <dgm:cxn modelId="{0E31EA85-D5E3-4A35-ADAD-5591071C7C3C}" type="presParOf" srcId="{8FB4AEC8-3FEA-48F5-8D91-8A7FA67A635A}" destId="{976352F2-1696-44E7-A7B6-C5F1915D7809}" srcOrd="3" destOrd="0" presId="urn:microsoft.com/office/officeart/2005/8/layout/chevron2"/>
    <dgm:cxn modelId="{973CD879-E871-40D3-80BE-C758FE4CB151}" type="presParOf" srcId="{8FB4AEC8-3FEA-48F5-8D91-8A7FA67A635A}" destId="{76741610-364D-4DB9-B188-74367D7A21C3}" srcOrd="4" destOrd="0" presId="urn:microsoft.com/office/officeart/2005/8/layout/chevron2"/>
    <dgm:cxn modelId="{7B0F6F7F-EFAF-409C-AFE5-DE6AC16CD53C}" type="presParOf" srcId="{76741610-364D-4DB9-B188-74367D7A21C3}" destId="{506A830E-D0FF-4A3C-B4A2-B16AA96F3661}" srcOrd="0" destOrd="0" presId="urn:microsoft.com/office/officeart/2005/8/layout/chevron2"/>
    <dgm:cxn modelId="{5F1A7DF3-7B93-47EA-BF27-4993CE3C50C5}" type="presParOf" srcId="{76741610-364D-4DB9-B188-74367D7A21C3}" destId="{91D5CA3F-6211-467B-9007-4A52CBA9B9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61027-6574-4000-B7C0-7DE354FFD42F}" type="doc">
      <dgm:prSet loTypeId="urn:microsoft.com/office/officeart/2005/8/layout/list1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DBAC87-C63C-47A3-A4C8-B685F8ACADBB}">
      <dgm:prSet phldrT="[Текст]"/>
      <dgm:spPr/>
      <dgm:t>
        <a:bodyPr/>
        <a:lstStyle/>
        <a:p>
          <a:r>
            <a:rPr lang="ru-RU" dirty="0" smtClean="0"/>
            <a:t>Патриотическое</a:t>
          </a:r>
          <a:endParaRPr lang="ru-RU" dirty="0"/>
        </a:p>
      </dgm:t>
    </dgm:pt>
    <dgm:pt modelId="{FB0542F1-56D5-499A-B1A5-368FC22D83AB}" type="parTrans" cxnId="{A15EE853-20DA-4DD7-BAF9-044AA6601985}">
      <dgm:prSet/>
      <dgm:spPr/>
      <dgm:t>
        <a:bodyPr/>
        <a:lstStyle/>
        <a:p>
          <a:endParaRPr lang="ru-RU"/>
        </a:p>
      </dgm:t>
    </dgm:pt>
    <dgm:pt modelId="{DC5308D0-4710-4F34-8048-6806FC708C41}" type="sibTrans" cxnId="{A15EE853-20DA-4DD7-BAF9-044AA6601985}">
      <dgm:prSet/>
      <dgm:spPr/>
      <dgm:t>
        <a:bodyPr/>
        <a:lstStyle/>
        <a:p>
          <a:endParaRPr lang="ru-RU"/>
        </a:p>
      </dgm:t>
    </dgm:pt>
    <dgm:pt modelId="{F54FCA22-9FB7-4736-B9D2-EB3DA7DFAC89}">
      <dgm:prSet phldrT="[Текст]"/>
      <dgm:spPr/>
      <dgm:t>
        <a:bodyPr/>
        <a:lstStyle/>
        <a:p>
          <a:r>
            <a:rPr lang="ru-RU" dirty="0" smtClean="0"/>
            <a:t>Познавательное</a:t>
          </a:r>
          <a:endParaRPr lang="ru-RU" dirty="0"/>
        </a:p>
      </dgm:t>
    </dgm:pt>
    <dgm:pt modelId="{92663442-44FB-4EA8-8A20-CA34149AA535}" type="parTrans" cxnId="{156C3428-E78E-4419-9CBA-8DEABDF9BC94}">
      <dgm:prSet/>
      <dgm:spPr/>
      <dgm:t>
        <a:bodyPr/>
        <a:lstStyle/>
        <a:p>
          <a:endParaRPr lang="ru-RU"/>
        </a:p>
      </dgm:t>
    </dgm:pt>
    <dgm:pt modelId="{5DFBC8A6-8305-4CD7-92E1-5D585E081B61}" type="sibTrans" cxnId="{156C3428-E78E-4419-9CBA-8DEABDF9BC94}">
      <dgm:prSet/>
      <dgm:spPr/>
      <dgm:t>
        <a:bodyPr/>
        <a:lstStyle/>
        <a:p>
          <a:endParaRPr lang="ru-RU"/>
        </a:p>
      </dgm:t>
    </dgm:pt>
    <dgm:pt modelId="{F1497238-8852-439F-8EEC-3459270BDEDB}">
      <dgm:prSet phldrT="[Текст]"/>
      <dgm:spPr/>
      <dgm:t>
        <a:bodyPr/>
        <a:lstStyle/>
        <a:p>
          <a:r>
            <a:rPr lang="ru-RU" dirty="0" smtClean="0"/>
            <a:t>Трудовое</a:t>
          </a:r>
        </a:p>
      </dgm:t>
    </dgm:pt>
    <dgm:pt modelId="{AF9B7EC2-698A-4A41-BDC3-0FF253506B21}" type="parTrans" cxnId="{0D8F0D5C-7F91-441C-9537-E4E032327E2C}">
      <dgm:prSet/>
      <dgm:spPr/>
      <dgm:t>
        <a:bodyPr/>
        <a:lstStyle/>
        <a:p>
          <a:endParaRPr lang="ru-RU"/>
        </a:p>
      </dgm:t>
    </dgm:pt>
    <dgm:pt modelId="{0F2C1C26-87D9-40E5-AE59-9E50B560BCAB}" type="sibTrans" cxnId="{0D8F0D5C-7F91-441C-9537-E4E032327E2C}">
      <dgm:prSet/>
      <dgm:spPr/>
      <dgm:t>
        <a:bodyPr/>
        <a:lstStyle/>
        <a:p>
          <a:endParaRPr lang="ru-RU"/>
        </a:p>
      </dgm:t>
    </dgm:pt>
    <dgm:pt modelId="{780BCBFF-E16E-4C77-A895-753915B3BAB8}">
      <dgm:prSet phldrT="[Текст]"/>
      <dgm:spPr/>
      <dgm:t>
        <a:bodyPr/>
        <a:lstStyle/>
        <a:p>
          <a:r>
            <a:rPr lang="ru-RU" dirty="0" smtClean="0"/>
            <a:t>Духовно – нравственное</a:t>
          </a:r>
          <a:endParaRPr lang="ru-RU" dirty="0"/>
        </a:p>
      </dgm:t>
    </dgm:pt>
    <dgm:pt modelId="{59C905A5-733A-48F7-B85E-26FF69F60BE1}" type="parTrans" cxnId="{A849A1DA-F6A5-499F-9B49-5BF6EEFB9235}">
      <dgm:prSet/>
      <dgm:spPr/>
      <dgm:t>
        <a:bodyPr/>
        <a:lstStyle/>
        <a:p>
          <a:endParaRPr lang="ru-RU"/>
        </a:p>
      </dgm:t>
    </dgm:pt>
    <dgm:pt modelId="{09FF2457-ECCC-4EAA-8685-E21122AC87D8}" type="sibTrans" cxnId="{A849A1DA-F6A5-499F-9B49-5BF6EEFB9235}">
      <dgm:prSet/>
      <dgm:spPr/>
      <dgm:t>
        <a:bodyPr/>
        <a:lstStyle/>
        <a:p>
          <a:endParaRPr lang="ru-RU"/>
        </a:p>
      </dgm:t>
    </dgm:pt>
    <dgm:pt modelId="{22BAA08E-BA77-43E8-B1E5-61F0FCB6E061}">
      <dgm:prSet phldrT="[Текст]"/>
      <dgm:spPr/>
      <dgm:t>
        <a:bodyPr/>
        <a:lstStyle/>
        <a:p>
          <a:r>
            <a:rPr lang="ru-RU" dirty="0" smtClean="0"/>
            <a:t>Социальное</a:t>
          </a:r>
          <a:endParaRPr lang="ru-RU" dirty="0"/>
        </a:p>
      </dgm:t>
    </dgm:pt>
    <dgm:pt modelId="{0CDFF23F-3303-4D68-9840-0D4B1704ABA2}" type="parTrans" cxnId="{EFFB7DA8-6A6A-41E7-A19D-142ADE767DA4}">
      <dgm:prSet/>
      <dgm:spPr/>
      <dgm:t>
        <a:bodyPr/>
        <a:lstStyle/>
        <a:p>
          <a:endParaRPr lang="ru-RU"/>
        </a:p>
      </dgm:t>
    </dgm:pt>
    <dgm:pt modelId="{5262EA24-BFE5-4238-82EA-3D34451ECC16}" type="sibTrans" cxnId="{EFFB7DA8-6A6A-41E7-A19D-142ADE767DA4}">
      <dgm:prSet/>
      <dgm:spPr/>
      <dgm:t>
        <a:bodyPr/>
        <a:lstStyle/>
        <a:p>
          <a:endParaRPr lang="ru-RU"/>
        </a:p>
      </dgm:t>
    </dgm:pt>
    <dgm:pt modelId="{188967B5-C399-4322-864C-8B491C29727E}">
      <dgm:prSet phldrT="[Текст]"/>
      <dgm:spPr/>
      <dgm:t>
        <a:bodyPr/>
        <a:lstStyle/>
        <a:p>
          <a:r>
            <a:rPr lang="ru-RU" dirty="0" smtClean="0"/>
            <a:t>Физическое и оздоровительное</a:t>
          </a:r>
          <a:endParaRPr lang="ru-RU" dirty="0"/>
        </a:p>
      </dgm:t>
    </dgm:pt>
    <dgm:pt modelId="{47747759-AD1A-4317-AE7D-A912FC9E6611}" type="parTrans" cxnId="{B394C36E-036E-4504-A1D8-2BCF6B069291}">
      <dgm:prSet/>
      <dgm:spPr/>
      <dgm:t>
        <a:bodyPr/>
        <a:lstStyle/>
        <a:p>
          <a:endParaRPr lang="ru-RU"/>
        </a:p>
      </dgm:t>
    </dgm:pt>
    <dgm:pt modelId="{89DFF8A5-72DA-4B5C-AD68-F8E6CD82476A}" type="sibTrans" cxnId="{B394C36E-036E-4504-A1D8-2BCF6B069291}">
      <dgm:prSet/>
      <dgm:spPr/>
      <dgm:t>
        <a:bodyPr/>
        <a:lstStyle/>
        <a:p>
          <a:endParaRPr lang="ru-RU"/>
        </a:p>
      </dgm:t>
    </dgm:pt>
    <dgm:pt modelId="{5B3C418B-9186-45AA-90BC-B4E54380D6A5}">
      <dgm:prSet phldrT="[Текст]"/>
      <dgm:spPr/>
      <dgm:t>
        <a:bodyPr/>
        <a:lstStyle/>
        <a:p>
          <a:r>
            <a:rPr lang="ru-RU" dirty="0" smtClean="0"/>
            <a:t>Эстетическое</a:t>
          </a:r>
          <a:endParaRPr lang="ru-RU" dirty="0"/>
        </a:p>
      </dgm:t>
    </dgm:pt>
    <dgm:pt modelId="{1C5631AB-1E4C-48D6-8CF0-25D29D231732}" type="parTrans" cxnId="{08173687-D281-4946-B1EC-D6F0E2938B02}">
      <dgm:prSet/>
      <dgm:spPr/>
      <dgm:t>
        <a:bodyPr/>
        <a:lstStyle/>
        <a:p>
          <a:endParaRPr lang="ru-RU"/>
        </a:p>
      </dgm:t>
    </dgm:pt>
    <dgm:pt modelId="{6A1B3FD4-5018-469C-B240-8428F0B9EF6A}" type="sibTrans" cxnId="{08173687-D281-4946-B1EC-D6F0E2938B02}">
      <dgm:prSet/>
      <dgm:spPr/>
      <dgm:t>
        <a:bodyPr/>
        <a:lstStyle/>
        <a:p>
          <a:endParaRPr lang="ru-RU"/>
        </a:p>
      </dgm:t>
    </dgm:pt>
    <dgm:pt modelId="{4D89D8F3-6C20-4623-9B6F-C70E0E8C08BF}" type="pres">
      <dgm:prSet presAssocID="{6AD61027-6574-4000-B7C0-7DE354FFD4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954C5-7B23-47DA-AB42-59AFA980F859}" type="pres">
      <dgm:prSet presAssocID="{26DBAC87-C63C-47A3-A4C8-B685F8ACADBB}" presName="parentLin" presStyleCnt="0"/>
      <dgm:spPr/>
    </dgm:pt>
    <dgm:pt modelId="{CBE5402D-BF42-46D2-AD27-B43B640AA982}" type="pres">
      <dgm:prSet presAssocID="{26DBAC87-C63C-47A3-A4C8-B685F8ACADB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D3C0EFF-EFC8-41AB-8F86-9E5BFB76987D}" type="pres">
      <dgm:prSet presAssocID="{26DBAC87-C63C-47A3-A4C8-B685F8ACAD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6518C-033A-4257-9218-97947A1CD93F}" type="pres">
      <dgm:prSet presAssocID="{26DBAC87-C63C-47A3-A4C8-B685F8ACADBB}" presName="negativeSpace" presStyleCnt="0"/>
      <dgm:spPr/>
    </dgm:pt>
    <dgm:pt modelId="{8CAED0BC-6346-406D-B7BA-569365718351}" type="pres">
      <dgm:prSet presAssocID="{26DBAC87-C63C-47A3-A4C8-B685F8ACADBB}" presName="childText" presStyleLbl="conFgAcc1" presStyleIdx="0" presStyleCnt="7">
        <dgm:presLayoutVars>
          <dgm:bulletEnabled val="1"/>
        </dgm:presLayoutVars>
      </dgm:prSet>
      <dgm:spPr/>
    </dgm:pt>
    <dgm:pt modelId="{609D6033-1CE1-4609-B92D-D474D835C511}" type="pres">
      <dgm:prSet presAssocID="{DC5308D0-4710-4F34-8048-6806FC708C41}" presName="spaceBetweenRectangles" presStyleCnt="0"/>
      <dgm:spPr/>
    </dgm:pt>
    <dgm:pt modelId="{C40A7FA0-1D3B-4607-9680-E2817348E381}" type="pres">
      <dgm:prSet presAssocID="{780BCBFF-E16E-4C77-A895-753915B3BAB8}" presName="parentLin" presStyleCnt="0"/>
      <dgm:spPr/>
    </dgm:pt>
    <dgm:pt modelId="{6EAF1BA3-08AD-4F16-BD01-B38A862EB535}" type="pres">
      <dgm:prSet presAssocID="{780BCBFF-E16E-4C77-A895-753915B3BAB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D6D4DEC-3468-498D-96B7-B28F86C307E2}" type="pres">
      <dgm:prSet presAssocID="{780BCBFF-E16E-4C77-A895-753915B3BAB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C72F-93DE-4E46-8834-3D1B72DBEF5B}" type="pres">
      <dgm:prSet presAssocID="{780BCBFF-E16E-4C77-A895-753915B3BAB8}" presName="negativeSpace" presStyleCnt="0"/>
      <dgm:spPr/>
    </dgm:pt>
    <dgm:pt modelId="{20F742D6-4427-48CD-96DA-EFB0ABFE916F}" type="pres">
      <dgm:prSet presAssocID="{780BCBFF-E16E-4C77-A895-753915B3BAB8}" presName="childText" presStyleLbl="conFgAcc1" presStyleIdx="1" presStyleCnt="7">
        <dgm:presLayoutVars>
          <dgm:bulletEnabled val="1"/>
        </dgm:presLayoutVars>
      </dgm:prSet>
      <dgm:spPr/>
    </dgm:pt>
    <dgm:pt modelId="{968B21F6-783A-4FFB-B545-AD22A633BC7E}" type="pres">
      <dgm:prSet presAssocID="{09FF2457-ECCC-4EAA-8685-E21122AC87D8}" presName="spaceBetweenRectangles" presStyleCnt="0"/>
      <dgm:spPr/>
    </dgm:pt>
    <dgm:pt modelId="{40D57D13-CCA9-4A71-AAE7-E0070BF8644A}" type="pres">
      <dgm:prSet presAssocID="{22BAA08E-BA77-43E8-B1E5-61F0FCB6E061}" presName="parentLin" presStyleCnt="0"/>
      <dgm:spPr/>
    </dgm:pt>
    <dgm:pt modelId="{A838634D-C882-44BF-97AE-283E27EFE025}" type="pres">
      <dgm:prSet presAssocID="{22BAA08E-BA77-43E8-B1E5-61F0FCB6E06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E6C9618-193D-4FDF-B994-A7C124F01437}" type="pres">
      <dgm:prSet presAssocID="{22BAA08E-BA77-43E8-B1E5-61F0FCB6E06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F784B-8697-4709-9775-BDCA199DF11E}" type="pres">
      <dgm:prSet presAssocID="{22BAA08E-BA77-43E8-B1E5-61F0FCB6E061}" presName="negativeSpace" presStyleCnt="0"/>
      <dgm:spPr/>
    </dgm:pt>
    <dgm:pt modelId="{CF93A01C-25CC-4173-A761-0A512F1AC5AE}" type="pres">
      <dgm:prSet presAssocID="{22BAA08E-BA77-43E8-B1E5-61F0FCB6E061}" presName="childText" presStyleLbl="conFgAcc1" presStyleIdx="2" presStyleCnt="7">
        <dgm:presLayoutVars>
          <dgm:bulletEnabled val="1"/>
        </dgm:presLayoutVars>
      </dgm:prSet>
      <dgm:spPr/>
    </dgm:pt>
    <dgm:pt modelId="{AAB8FFF1-E177-4861-A211-CA866EC65BA9}" type="pres">
      <dgm:prSet presAssocID="{5262EA24-BFE5-4238-82EA-3D34451ECC16}" presName="spaceBetweenRectangles" presStyleCnt="0"/>
      <dgm:spPr/>
    </dgm:pt>
    <dgm:pt modelId="{9F9C9A19-B9FE-427B-BF90-4E8D42342C02}" type="pres">
      <dgm:prSet presAssocID="{F54FCA22-9FB7-4736-B9D2-EB3DA7DFAC89}" presName="parentLin" presStyleCnt="0"/>
      <dgm:spPr/>
    </dgm:pt>
    <dgm:pt modelId="{E53D62A7-9D77-476C-A8BA-C3100369DE38}" type="pres">
      <dgm:prSet presAssocID="{F54FCA22-9FB7-4736-B9D2-EB3DA7DFAC8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D2E1E2E-822F-4EAD-80E0-FCD67F9C9B1F}" type="pres">
      <dgm:prSet presAssocID="{F54FCA22-9FB7-4736-B9D2-EB3DA7DFAC8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6C510-8B1C-4DBA-80B9-DEBCF5FC05C7}" type="pres">
      <dgm:prSet presAssocID="{F54FCA22-9FB7-4736-B9D2-EB3DA7DFAC89}" presName="negativeSpace" presStyleCnt="0"/>
      <dgm:spPr/>
    </dgm:pt>
    <dgm:pt modelId="{B598C214-8882-469B-8F31-8E41669A8499}" type="pres">
      <dgm:prSet presAssocID="{F54FCA22-9FB7-4736-B9D2-EB3DA7DFAC89}" presName="childText" presStyleLbl="conFgAcc1" presStyleIdx="3" presStyleCnt="7">
        <dgm:presLayoutVars>
          <dgm:bulletEnabled val="1"/>
        </dgm:presLayoutVars>
      </dgm:prSet>
      <dgm:spPr/>
    </dgm:pt>
    <dgm:pt modelId="{3AA9AB0F-1362-4559-A028-2409C52E5140}" type="pres">
      <dgm:prSet presAssocID="{5DFBC8A6-8305-4CD7-92E1-5D585E081B61}" presName="spaceBetweenRectangles" presStyleCnt="0"/>
      <dgm:spPr/>
    </dgm:pt>
    <dgm:pt modelId="{272CDD37-7D9E-4884-82C3-BD241CA47718}" type="pres">
      <dgm:prSet presAssocID="{188967B5-C399-4322-864C-8B491C29727E}" presName="parentLin" presStyleCnt="0"/>
      <dgm:spPr/>
    </dgm:pt>
    <dgm:pt modelId="{3C76DB94-AFDF-480B-A43D-A835E7601787}" type="pres">
      <dgm:prSet presAssocID="{188967B5-C399-4322-864C-8B491C29727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FBF8E3F-87DE-41D2-8117-ACECFC81A8F4}" type="pres">
      <dgm:prSet presAssocID="{188967B5-C399-4322-864C-8B491C29727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EA77-8EEC-4F60-8171-E7177C98F8E0}" type="pres">
      <dgm:prSet presAssocID="{188967B5-C399-4322-864C-8B491C29727E}" presName="negativeSpace" presStyleCnt="0"/>
      <dgm:spPr/>
    </dgm:pt>
    <dgm:pt modelId="{6DB57BB4-C19F-46A6-9CD9-E6721911F465}" type="pres">
      <dgm:prSet presAssocID="{188967B5-C399-4322-864C-8B491C29727E}" presName="childText" presStyleLbl="conFgAcc1" presStyleIdx="4" presStyleCnt="7">
        <dgm:presLayoutVars>
          <dgm:bulletEnabled val="1"/>
        </dgm:presLayoutVars>
      </dgm:prSet>
      <dgm:spPr/>
    </dgm:pt>
    <dgm:pt modelId="{CC1CED27-0FEE-4285-9790-DC857FAAC9BB}" type="pres">
      <dgm:prSet presAssocID="{89DFF8A5-72DA-4B5C-AD68-F8E6CD82476A}" presName="spaceBetweenRectangles" presStyleCnt="0"/>
      <dgm:spPr/>
    </dgm:pt>
    <dgm:pt modelId="{AEFDA825-99E9-41FE-96E2-9E2E2D6ADE9D}" type="pres">
      <dgm:prSet presAssocID="{5B3C418B-9186-45AA-90BC-B4E54380D6A5}" presName="parentLin" presStyleCnt="0"/>
      <dgm:spPr/>
    </dgm:pt>
    <dgm:pt modelId="{EEBD161D-64C2-4D5F-8161-09999A02870C}" type="pres">
      <dgm:prSet presAssocID="{5B3C418B-9186-45AA-90BC-B4E54380D6A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6EDA956-F818-4718-8B12-091D3ADA61EE}" type="pres">
      <dgm:prSet presAssocID="{5B3C418B-9186-45AA-90BC-B4E54380D6A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80C6-9D72-41E7-AF24-438F9F47A3BE}" type="pres">
      <dgm:prSet presAssocID="{5B3C418B-9186-45AA-90BC-B4E54380D6A5}" presName="negativeSpace" presStyleCnt="0"/>
      <dgm:spPr/>
    </dgm:pt>
    <dgm:pt modelId="{CB1E1428-C1EF-4BA2-ABE9-1103B10EBE51}" type="pres">
      <dgm:prSet presAssocID="{5B3C418B-9186-45AA-90BC-B4E54380D6A5}" presName="childText" presStyleLbl="conFgAcc1" presStyleIdx="5" presStyleCnt="7">
        <dgm:presLayoutVars>
          <dgm:bulletEnabled val="1"/>
        </dgm:presLayoutVars>
      </dgm:prSet>
      <dgm:spPr/>
    </dgm:pt>
    <dgm:pt modelId="{1708D426-D8F6-405F-9F62-EE8AB28A3550}" type="pres">
      <dgm:prSet presAssocID="{6A1B3FD4-5018-469C-B240-8428F0B9EF6A}" presName="spaceBetweenRectangles" presStyleCnt="0"/>
      <dgm:spPr/>
    </dgm:pt>
    <dgm:pt modelId="{580233C6-2893-41D6-88B9-BD64A369C0C0}" type="pres">
      <dgm:prSet presAssocID="{F1497238-8852-439F-8EEC-3459270BDEDB}" presName="parentLin" presStyleCnt="0"/>
      <dgm:spPr/>
    </dgm:pt>
    <dgm:pt modelId="{DA59B409-F243-4AD8-9EBC-BD7180683B57}" type="pres">
      <dgm:prSet presAssocID="{F1497238-8852-439F-8EEC-3459270BDEDB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87BA565-281D-4370-A728-3DA5DD8AADBE}" type="pres">
      <dgm:prSet presAssocID="{F1497238-8852-439F-8EEC-3459270BDED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D6615-5D40-4E57-A7F6-F3223C6F4B7A}" type="pres">
      <dgm:prSet presAssocID="{F1497238-8852-439F-8EEC-3459270BDEDB}" presName="negativeSpace" presStyleCnt="0"/>
      <dgm:spPr/>
    </dgm:pt>
    <dgm:pt modelId="{C4D0C2B0-37B6-445B-AAD4-72C4C1894D0E}" type="pres">
      <dgm:prSet presAssocID="{F1497238-8852-439F-8EEC-3459270BDED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8173687-D281-4946-B1EC-D6F0E2938B02}" srcId="{6AD61027-6574-4000-B7C0-7DE354FFD42F}" destId="{5B3C418B-9186-45AA-90BC-B4E54380D6A5}" srcOrd="5" destOrd="0" parTransId="{1C5631AB-1E4C-48D6-8CF0-25D29D231732}" sibTransId="{6A1B3FD4-5018-469C-B240-8428F0B9EF6A}"/>
    <dgm:cxn modelId="{B394C36E-036E-4504-A1D8-2BCF6B069291}" srcId="{6AD61027-6574-4000-B7C0-7DE354FFD42F}" destId="{188967B5-C399-4322-864C-8B491C29727E}" srcOrd="4" destOrd="0" parTransId="{47747759-AD1A-4317-AE7D-A912FC9E6611}" sibTransId="{89DFF8A5-72DA-4B5C-AD68-F8E6CD82476A}"/>
    <dgm:cxn modelId="{A15EE853-20DA-4DD7-BAF9-044AA6601985}" srcId="{6AD61027-6574-4000-B7C0-7DE354FFD42F}" destId="{26DBAC87-C63C-47A3-A4C8-B685F8ACADBB}" srcOrd="0" destOrd="0" parTransId="{FB0542F1-56D5-499A-B1A5-368FC22D83AB}" sibTransId="{DC5308D0-4710-4F34-8048-6806FC708C41}"/>
    <dgm:cxn modelId="{FB849708-FE55-45E9-BCDC-1468718044A3}" type="presOf" srcId="{5B3C418B-9186-45AA-90BC-B4E54380D6A5}" destId="{36EDA956-F818-4718-8B12-091D3ADA61EE}" srcOrd="1" destOrd="0" presId="urn:microsoft.com/office/officeart/2005/8/layout/list1"/>
    <dgm:cxn modelId="{691E90D4-A3C1-4F2C-AC37-996C11216F1D}" type="presOf" srcId="{6AD61027-6574-4000-B7C0-7DE354FFD42F}" destId="{4D89D8F3-6C20-4623-9B6F-C70E0E8C08BF}" srcOrd="0" destOrd="0" presId="urn:microsoft.com/office/officeart/2005/8/layout/list1"/>
    <dgm:cxn modelId="{F9C71A31-A4CE-411E-9993-1F5013952337}" type="presOf" srcId="{22BAA08E-BA77-43E8-B1E5-61F0FCB6E061}" destId="{A838634D-C882-44BF-97AE-283E27EFE025}" srcOrd="0" destOrd="0" presId="urn:microsoft.com/office/officeart/2005/8/layout/list1"/>
    <dgm:cxn modelId="{E7F2C6AF-E7E6-42F0-B963-9AB5D2CB51B4}" type="presOf" srcId="{26DBAC87-C63C-47A3-A4C8-B685F8ACADBB}" destId="{CD3C0EFF-EFC8-41AB-8F86-9E5BFB76987D}" srcOrd="1" destOrd="0" presId="urn:microsoft.com/office/officeart/2005/8/layout/list1"/>
    <dgm:cxn modelId="{0D7F5C76-C4ED-41D7-A9E6-C027F32C6DDB}" type="presOf" srcId="{22BAA08E-BA77-43E8-B1E5-61F0FCB6E061}" destId="{5E6C9618-193D-4FDF-B994-A7C124F01437}" srcOrd="1" destOrd="0" presId="urn:microsoft.com/office/officeart/2005/8/layout/list1"/>
    <dgm:cxn modelId="{9574EC3E-47F0-4874-9EA7-492454038232}" type="presOf" srcId="{780BCBFF-E16E-4C77-A895-753915B3BAB8}" destId="{6EAF1BA3-08AD-4F16-BD01-B38A862EB535}" srcOrd="0" destOrd="0" presId="urn:microsoft.com/office/officeart/2005/8/layout/list1"/>
    <dgm:cxn modelId="{80DA5C8A-45DD-457E-BE67-60AA6BFE82DD}" type="presOf" srcId="{F1497238-8852-439F-8EEC-3459270BDEDB}" destId="{387BA565-281D-4370-A728-3DA5DD8AADBE}" srcOrd="1" destOrd="0" presId="urn:microsoft.com/office/officeart/2005/8/layout/list1"/>
    <dgm:cxn modelId="{2CE7E476-4E11-4ED8-9682-22F2213E5836}" type="presOf" srcId="{188967B5-C399-4322-864C-8B491C29727E}" destId="{3C76DB94-AFDF-480B-A43D-A835E7601787}" srcOrd="0" destOrd="0" presId="urn:microsoft.com/office/officeart/2005/8/layout/list1"/>
    <dgm:cxn modelId="{B10EC08D-B66F-48AC-BDA1-E66411A1C833}" type="presOf" srcId="{F54FCA22-9FB7-4736-B9D2-EB3DA7DFAC89}" destId="{CD2E1E2E-822F-4EAD-80E0-FCD67F9C9B1F}" srcOrd="1" destOrd="0" presId="urn:microsoft.com/office/officeart/2005/8/layout/list1"/>
    <dgm:cxn modelId="{C3711031-234B-4421-A9D0-93141EEC046F}" type="presOf" srcId="{F54FCA22-9FB7-4736-B9D2-EB3DA7DFAC89}" destId="{E53D62A7-9D77-476C-A8BA-C3100369DE38}" srcOrd="0" destOrd="0" presId="urn:microsoft.com/office/officeart/2005/8/layout/list1"/>
    <dgm:cxn modelId="{E659FDBA-4CC5-4E51-B349-675424EDBCDC}" type="presOf" srcId="{188967B5-C399-4322-864C-8B491C29727E}" destId="{0FBF8E3F-87DE-41D2-8117-ACECFC81A8F4}" srcOrd="1" destOrd="0" presId="urn:microsoft.com/office/officeart/2005/8/layout/list1"/>
    <dgm:cxn modelId="{749AAE85-71E3-4AAC-BAA8-6902437C86BC}" type="presOf" srcId="{780BCBFF-E16E-4C77-A895-753915B3BAB8}" destId="{3D6D4DEC-3468-498D-96B7-B28F86C307E2}" srcOrd="1" destOrd="0" presId="urn:microsoft.com/office/officeart/2005/8/layout/list1"/>
    <dgm:cxn modelId="{AE02CA09-8189-4F48-B2E7-471AAB93A059}" type="presOf" srcId="{26DBAC87-C63C-47A3-A4C8-B685F8ACADBB}" destId="{CBE5402D-BF42-46D2-AD27-B43B640AA982}" srcOrd="0" destOrd="0" presId="urn:microsoft.com/office/officeart/2005/8/layout/list1"/>
    <dgm:cxn modelId="{156C3428-E78E-4419-9CBA-8DEABDF9BC94}" srcId="{6AD61027-6574-4000-B7C0-7DE354FFD42F}" destId="{F54FCA22-9FB7-4736-B9D2-EB3DA7DFAC89}" srcOrd="3" destOrd="0" parTransId="{92663442-44FB-4EA8-8A20-CA34149AA535}" sibTransId="{5DFBC8A6-8305-4CD7-92E1-5D585E081B61}"/>
    <dgm:cxn modelId="{65059775-EE8E-4591-A813-1D54DBB4E01B}" type="presOf" srcId="{F1497238-8852-439F-8EEC-3459270BDEDB}" destId="{DA59B409-F243-4AD8-9EBC-BD7180683B57}" srcOrd="0" destOrd="0" presId="urn:microsoft.com/office/officeart/2005/8/layout/list1"/>
    <dgm:cxn modelId="{0D8F0D5C-7F91-441C-9537-E4E032327E2C}" srcId="{6AD61027-6574-4000-B7C0-7DE354FFD42F}" destId="{F1497238-8852-439F-8EEC-3459270BDEDB}" srcOrd="6" destOrd="0" parTransId="{AF9B7EC2-698A-4A41-BDC3-0FF253506B21}" sibTransId="{0F2C1C26-87D9-40E5-AE59-9E50B560BCAB}"/>
    <dgm:cxn modelId="{02F9FA15-11A5-4327-A696-BAD986B89A99}" type="presOf" srcId="{5B3C418B-9186-45AA-90BC-B4E54380D6A5}" destId="{EEBD161D-64C2-4D5F-8161-09999A02870C}" srcOrd="0" destOrd="0" presId="urn:microsoft.com/office/officeart/2005/8/layout/list1"/>
    <dgm:cxn modelId="{A849A1DA-F6A5-499F-9B49-5BF6EEFB9235}" srcId="{6AD61027-6574-4000-B7C0-7DE354FFD42F}" destId="{780BCBFF-E16E-4C77-A895-753915B3BAB8}" srcOrd="1" destOrd="0" parTransId="{59C905A5-733A-48F7-B85E-26FF69F60BE1}" sibTransId="{09FF2457-ECCC-4EAA-8685-E21122AC87D8}"/>
    <dgm:cxn modelId="{EFFB7DA8-6A6A-41E7-A19D-142ADE767DA4}" srcId="{6AD61027-6574-4000-B7C0-7DE354FFD42F}" destId="{22BAA08E-BA77-43E8-B1E5-61F0FCB6E061}" srcOrd="2" destOrd="0" parTransId="{0CDFF23F-3303-4D68-9840-0D4B1704ABA2}" sibTransId="{5262EA24-BFE5-4238-82EA-3D34451ECC16}"/>
    <dgm:cxn modelId="{E8411663-6F4B-41FA-96F8-B85EE3749613}" type="presParOf" srcId="{4D89D8F3-6C20-4623-9B6F-C70E0E8C08BF}" destId="{D50954C5-7B23-47DA-AB42-59AFA980F859}" srcOrd="0" destOrd="0" presId="urn:microsoft.com/office/officeart/2005/8/layout/list1"/>
    <dgm:cxn modelId="{1DDFDD07-943D-4BD1-9CE4-90178EBD6147}" type="presParOf" srcId="{D50954C5-7B23-47DA-AB42-59AFA980F859}" destId="{CBE5402D-BF42-46D2-AD27-B43B640AA982}" srcOrd="0" destOrd="0" presId="urn:microsoft.com/office/officeart/2005/8/layout/list1"/>
    <dgm:cxn modelId="{991F2A11-D23E-45FD-9C7F-4A72030E6EC7}" type="presParOf" srcId="{D50954C5-7B23-47DA-AB42-59AFA980F859}" destId="{CD3C0EFF-EFC8-41AB-8F86-9E5BFB76987D}" srcOrd="1" destOrd="0" presId="urn:microsoft.com/office/officeart/2005/8/layout/list1"/>
    <dgm:cxn modelId="{5C6FF348-ACEE-4FF9-92D8-A13D9983D369}" type="presParOf" srcId="{4D89D8F3-6C20-4623-9B6F-C70E0E8C08BF}" destId="{1E56518C-033A-4257-9218-97947A1CD93F}" srcOrd="1" destOrd="0" presId="urn:microsoft.com/office/officeart/2005/8/layout/list1"/>
    <dgm:cxn modelId="{EC4BDC63-1744-4832-8C1B-86ED023FC27B}" type="presParOf" srcId="{4D89D8F3-6C20-4623-9B6F-C70E0E8C08BF}" destId="{8CAED0BC-6346-406D-B7BA-569365718351}" srcOrd="2" destOrd="0" presId="urn:microsoft.com/office/officeart/2005/8/layout/list1"/>
    <dgm:cxn modelId="{598BE9F0-73AE-4CCB-AA78-00251268FF14}" type="presParOf" srcId="{4D89D8F3-6C20-4623-9B6F-C70E0E8C08BF}" destId="{609D6033-1CE1-4609-B92D-D474D835C511}" srcOrd="3" destOrd="0" presId="urn:microsoft.com/office/officeart/2005/8/layout/list1"/>
    <dgm:cxn modelId="{62585F7D-7AE1-4B68-B27F-31C09B8E8B95}" type="presParOf" srcId="{4D89D8F3-6C20-4623-9B6F-C70E0E8C08BF}" destId="{C40A7FA0-1D3B-4607-9680-E2817348E381}" srcOrd="4" destOrd="0" presId="urn:microsoft.com/office/officeart/2005/8/layout/list1"/>
    <dgm:cxn modelId="{8E51868D-85DC-4AC8-9F96-6F9377F5C30A}" type="presParOf" srcId="{C40A7FA0-1D3B-4607-9680-E2817348E381}" destId="{6EAF1BA3-08AD-4F16-BD01-B38A862EB535}" srcOrd="0" destOrd="0" presId="urn:microsoft.com/office/officeart/2005/8/layout/list1"/>
    <dgm:cxn modelId="{CD4119A5-6045-45EB-B179-34C825E60414}" type="presParOf" srcId="{C40A7FA0-1D3B-4607-9680-E2817348E381}" destId="{3D6D4DEC-3468-498D-96B7-B28F86C307E2}" srcOrd="1" destOrd="0" presId="urn:microsoft.com/office/officeart/2005/8/layout/list1"/>
    <dgm:cxn modelId="{B9CAA3CC-876D-4E7C-B80C-ECCBCD061AB6}" type="presParOf" srcId="{4D89D8F3-6C20-4623-9B6F-C70E0E8C08BF}" destId="{E71BC72F-93DE-4E46-8834-3D1B72DBEF5B}" srcOrd="5" destOrd="0" presId="urn:microsoft.com/office/officeart/2005/8/layout/list1"/>
    <dgm:cxn modelId="{9272A7FA-DBC0-4CF4-B8A5-1B23F0C1BF0F}" type="presParOf" srcId="{4D89D8F3-6C20-4623-9B6F-C70E0E8C08BF}" destId="{20F742D6-4427-48CD-96DA-EFB0ABFE916F}" srcOrd="6" destOrd="0" presId="urn:microsoft.com/office/officeart/2005/8/layout/list1"/>
    <dgm:cxn modelId="{DA2855EE-4292-4DF3-BBBA-6915BDD99CAA}" type="presParOf" srcId="{4D89D8F3-6C20-4623-9B6F-C70E0E8C08BF}" destId="{968B21F6-783A-4FFB-B545-AD22A633BC7E}" srcOrd="7" destOrd="0" presId="urn:microsoft.com/office/officeart/2005/8/layout/list1"/>
    <dgm:cxn modelId="{8DD0B8BD-18DE-45B5-86FB-35F18C5BE064}" type="presParOf" srcId="{4D89D8F3-6C20-4623-9B6F-C70E0E8C08BF}" destId="{40D57D13-CCA9-4A71-AAE7-E0070BF8644A}" srcOrd="8" destOrd="0" presId="urn:microsoft.com/office/officeart/2005/8/layout/list1"/>
    <dgm:cxn modelId="{E546E323-24A6-4E9B-B9B9-796B46F40134}" type="presParOf" srcId="{40D57D13-CCA9-4A71-AAE7-E0070BF8644A}" destId="{A838634D-C882-44BF-97AE-283E27EFE025}" srcOrd="0" destOrd="0" presId="urn:microsoft.com/office/officeart/2005/8/layout/list1"/>
    <dgm:cxn modelId="{709C9F88-BEFE-4F86-89B2-3C3F6886AABA}" type="presParOf" srcId="{40D57D13-CCA9-4A71-AAE7-E0070BF8644A}" destId="{5E6C9618-193D-4FDF-B994-A7C124F01437}" srcOrd="1" destOrd="0" presId="urn:microsoft.com/office/officeart/2005/8/layout/list1"/>
    <dgm:cxn modelId="{E9C55929-2608-4A32-A5C9-4545A9DCDC6F}" type="presParOf" srcId="{4D89D8F3-6C20-4623-9B6F-C70E0E8C08BF}" destId="{7C0F784B-8697-4709-9775-BDCA199DF11E}" srcOrd="9" destOrd="0" presId="urn:microsoft.com/office/officeart/2005/8/layout/list1"/>
    <dgm:cxn modelId="{EFC73720-7F81-42EF-870A-8EFE422637A1}" type="presParOf" srcId="{4D89D8F3-6C20-4623-9B6F-C70E0E8C08BF}" destId="{CF93A01C-25CC-4173-A761-0A512F1AC5AE}" srcOrd="10" destOrd="0" presId="urn:microsoft.com/office/officeart/2005/8/layout/list1"/>
    <dgm:cxn modelId="{D3AADDB3-F0DE-44C5-A68B-0D0F2CFC73DB}" type="presParOf" srcId="{4D89D8F3-6C20-4623-9B6F-C70E0E8C08BF}" destId="{AAB8FFF1-E177-4861-A211-CA866EC65BA9}" srcOrd="11" destOrd="0" presId="urn:microsoft.com/office/officeart/2005/8/layout/list1"/>
    <dgm:cxn modelId="{39C69DD2-5FA8-4DBD-9EC7-0451FA8B8395}" type="presParOf" srcId="{4D89D8F3-6C20-4623-9B6F-C70E0E8C08BF}" destId="{9F9C9A19-B9FE-427B-BF90-4E8D42342C02}" srcOrd="12" destOrd="0" presId="urn:microsoft.com/office/officeart/2005/8/layout/list1"/>
    <dgm:cxn modelId="{8BD49668-F4F4-48ED-B21B-A669E52F4CBC}" type="presParOf" srcId="{9F9C9A19-B9FE-427B-BF90-4E8D42342C02}" destId="{E53D62A7-9D77-476C-A8BA-C3100369DE38}" srcOrd="0" destOrd="0" presId="urn:microsoft.com/office/officeart/2005/8/layout/list1"/>
    <dgm:cxn modelId="{CB9C8776-63F9-45DE-87E9-56988BB458BE}" type="presParOf" srcId="{9F9C9A19-B9FE-427B-BF90-4E8D42342C02}" destId="{CD2E1E2E-822F-4EAD-80E0-FCD67F9C9B1F}" srcOrd="1" destOrd="0" presId="urn:microsoft.com/office/officeart/2005/8/layout/list1"/>
    <dgm:cxn modelId="{8848274F-AFF3-425B-918F-262BE811EEF1}" type="presParOf" srcId="{4D89D8F3-6C20-4623-9B6F-C70E0E8C08BF}" destId="{AC66C510-8B1C-4DBA-80B9-DEBCF5FC05C7}" srcOrd="13" destOrd="0" presId="urn:microsoft.com/office/officeart/2005/8/layout/list1"/>
    <dgm:cxn modelId="{3A546E1D-4F2D-425D-9813-05628D57091E}" type="presParOf" srcId="{4D89D8F3-6C20-4623-9B6F-C70E0E8C08BF}" destId="{B598C214-8882-469B-8F31-8E41669A8499}" srcOrd="14" destOrd="0" presId="urn:microsoft.com/office/officeart/2005/8/layout/list1"/>
    <dgm:cxn modelId="{9A41DBDD-DECF-4D5C-910F-88A76DFFE397}" type="presParOf" srcId="{4D89D8F3-6C20-4623-9B6F-C70E0E8C08BF}" destId="{3AA9AB0F-1362-4559-A028-2409C52E5140}" srcOrd="15" destOrd="0" presId="urn:microsoft.com/office/officeart/2005/8/layout/list1"/>
    <dgm:cxn modelId="{E6535A79-FD5B-45D0-BDAC-D8A6438D0F63}" type="presParOf" srcId="{4D89D8F3-6C20-4623-9B6F-C70E0E8C08BF}" destId="{272CDD37-7D9E-4884-82C3-BD241CA47718}" srcOrd="16" destOrd="0" presId="urn:microsoft.com/office/officeart/2005/8/layout/list1"/>
    <dgm:cxn modelId="{7FB5EAF5-2928-47A3-95A9-8FBBC59383E7}" type="presParOf" srcId="{272CDD37-7D9E-4884-82C3-BD241CA47718}" destId="{3C76DB94-AFDF-480B-A43D-A835E7601787}" srcOrd="0" destOrd="0" presId="urn:microsoft.com/office/officeart/2005/8/layout/list1"/>
    <dgm:cxn modelId="{7EE9657F-CDAB-4BB9-A630-0FFEFCD1445F}" type="presParOf" srcId="{272CDD37-7D9E-4884-82C3-BD241CA47718}" destId="{0FBF8E3F-87DE-41D2-8117-ACECFC81A8F4}" srcOrd="1" destOrd="0" presId="urn:microsoft.com/office/officeart/2005/8/layout/list1"/>
    <dgm:cxn modelId="{3E11802C-906F-4859-B759-762A397254F5}" type="presParOf" srcId="{4D89D8F3-6C20-4623-9B6F-C70E0E8C08BF}" destId="{72C7EA77-8EEC-4F60-8171-E7177C98F8E0}" srcOrd="17" destOrd="0" presId="urn:microsoft.com/office/officeart/2005/8/layout/list1"/>
    <dgm:cxn modelId="{D17D84BC-B413-4FC6-BCE5-B8FCA5201057}" type="presParOf" srcId="{4D89D8F3-6C20-4623-9B6F-C70E0E8C08BF}" destId="{6DB57BB4-C19F-46A6-9CD9-E6721911F465}" srcOrd="18" destOrd="0" presId="urn:microsoft.com/office/officeart/2005/8/layout/list1"/>
    <dgm:cxn modelId="{46D89D0A-89CE-4E16-992D-FF24660C3CEA}" type="presParOf" srcId="{4D89D8F3-6C20-4623-9B6F-C70E0E8C08BF}" destId="{CC1CED27-0FEE-4285-9790-DC857FAAC9BB}" srcOrd="19" destOrd="0" presId="urn:microsoft.com/office/officeart/2005/8/layout/list1"/>
    <dgm:cxn modelId="{46A2F69D-DDAF-436A-8FD6-AA10DCB4A29C}" type="presParOf" srcId="{4D89D8F3-6C20-4623-9B6F-C70E0E8C08BF}" destId="{AEFDA825-99E9-41FE-96E2-9E2E2D6ADE9D}" srcOrd="20" destOrd="0" presId="urn:microsoft.com/office/officeart/2005/8/layout/list1"/>
    <dgm:cxn modelId="{6AA37BE0-8353-48A9-BF18-C64E656848ED}" type="presParOf" srcId="{AEFDA825-99E9-41FE-96E2-9E2E2D6ADE9D}" destId="{EEBD161D-64C2-4D5F-8161-09999A02870C}" srcOrd="0" destOrd="0" presId="urn:microsoft.com/office/officeart/2005/8/layout/list1"/>
    <dgm:cxn modelId="{62324295-5FA6-4362-9E00-98D2B4B82BFC}" type="presParOf" srcId="{AEFDA825-99E9-41FE-96E2-9E2E2D6ADE9D}" destId="{36EDA956-F818-4718-8B12-091D3ADA61EE}" srcOrd="1" destOrd="0" presId="urn:microsoft.com/office/officeart/2005/8/layout/list1"/>
    <dgm:cxn modelId="{F63E354A-7AE9-4F22-BD28-9B40B7D71E84}" type="presParOf" srcId="{4D89D8F3-6C20-4623-9B6F-C70E0E8C08BF}" destId="{58E280C6-9D72-41E7-AF24-438F9F47A3BE}" srcOrd="21" destOrd="0" presId="urn:microsoft.com/office/officeart/2005/8/layout/list1"/>
    <dgm:cxn modelId="{E0928C35-C6BC-40BB-B801-DBED62160E4E}" type="presParOf" srcId="{4D89D8F3-6C20-4623-9B6F-C70E0E8C08BF}" destId="{CB1E1428-C1EF-4BA2-ABE9-1103B10EBE51}" srcOrd="22" destOrd="0" presId="urn:microsoft.com/office/officeart/2005/8/layout/list1"/>
    <dgm:cxn modelId="{A6932D5A-3774-4851-8BED-BD920107579A}" type="presParOf" srcId="{4D89D8F3-6C20-4623-9B6F-C70E0E8C08BF}" destId="{1708D426-D8F6-405F-9F62-EE8AB28A3550}" srcOrd="23" destOrd="0" presId="urn:microsoft.com/office/officeart/2005/8/layout/list1"/>
    <dgm:cxn modelId="{E50C8234-F32E-442A-9E30-A442191ABD94}" type="presParOf" srcId="{4D89D8F3-6C20-4623-9B6F-C70E0E8C08BF}" destId="{580233C6-2893-41D6-88B9-BD64A369C0C0}" srcOrd="24" destOrd="0" presId="urn:microsoft.com/office/officeart/2005/8/layout/list1"/>
    <dgm:cxn modelId="{F0B4EF56-FC77-428A-9ADA-E0A2F5AEBC30}" type="presParOf" srcId="{580233C6-2893-41D6-88B9-BD64A369C0C0}" destId="{DA59B409-F243-4AD8-9EBC-BD7180683B57}" srcOrd="0" destOrd="0" presId="urn:microsoft.com/office/officeart/2005/8/layout/list1"/>
    <dgm:cxn modelId="{4D5A59A6-569E-4033-A965-27D35923367C}" type="presParOf" srcId="{580233C6-2893-41D6-88B9-BD64A369C0C0}" destId="{387BA565-281D-4370-A728-3DA5DD8AADBE}" srcOrd="1" destOrd="0" presId="urn:microsoft.com/office/officeart/2005/8/layout/list1"/>
    <dgm:cxn modelId="{6ED9DA22-3B78-4FA3-9A58-3463B2552518}" type="presParOf" srcId="{4D89D8F3-6C20-4623-9B6F-C70E0E8C08BF}" destId="{4B9D6615-5D40-4E57-A7F6-F3223C6F4B7A}" srcOrd="25" destOrd="0" presId="urn:microsoft.com/office/officeart/2005/8/layout/list1"/>
    <dgm:cxn modelId="{B6A5E901-5DC9-42F4-90B5-A2C1B4959823}" type="presParOf" srcId="{4D89D8F3-6C20-4623-9B6F-C70E0E8C08BF}" destId="{C4D0C2B0-37B6-445B-AAD4-72C4C1894D0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6BFB6-54FE-434F-BF9C-4E84F96B5A76}" type="doc">
      <dgm:prSet loTypeId="urn:microsoft.com/office/officeart/2008/layout/VerticalCurvedList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32C684-8B6B-4787-AA0C-ACAA13FB4F4E}">
      <dgm:prSet phldrT="[Текст]"/>
      <dgm:spPr/>
      <dgm:t>
        <a:bodyPr/>
        <a:lstStyle/>
        <a:p>
          <a:r>
            <a:rPr lang="ru-RU" dirty="0" smtClean="0"/>
            <a:t>Нравственно - патриотическое</a:t>
          </a:r>
          <a:endParaRPr lang="ru-RU" dirty="0"/>
        </a:p>
      </dgm:t>
    </dgm:pt>
    <dgm:pt modelId="{17952899-9427-450B-8B02-FAA4CC72C496}" type="parTrans" cxnId="{559413E9-C1B5-4759-90AE-61D9F1671771}">
      <dgm:prSet/>
      <dgm:spPr/>
      <dgm:t>
        <a:bodyPr/>
        <a:lstStyle/>
        <a:p>
          <a:endParaRPr lang="ru-RU"/>
        </a:p>
      </dgm:t>
    </dgm:pt>
    <dgm:pt modelId="{82580FD9-E617-45BB-BF7C-9C3FC6EC9F37}" type="sibTrans" cxnId="{559413E9-C1B5-4759-90AE-61D9F1671771}">
      <dgm:prSet/>
      <dgm:spPr/>
      <dgm:t>
        <a:bodyPr/>
        <a:lstStyle/>
        <a:p>
          <a:endParaRPr lang="ru-RU"/>
        </a:p>
      </dgm:t>
    </dgm:pt>
    <dgm:pt modelId="{DD6D7DF2-5E26-4237-BE44-0D67E97CE3C8}">
      <dgm:prSet phldrT="[Текст]"/>
      <dgm:spPr/>
      <dgm:t>
        <a:bodyPr/>
        <a:lstStyle/>
        <a:p>
          <a:r>
            <a:rPr lang="ru-RU" dirty="0" smtClean="0"/>
            <a:t>Познавательное</a:t>
          </a:r>
          <a:endParaRPr lang="ru-RU" dirty="0"/>
        </a:p>
      </dgm:t>
    </dgm:pt>
    <dgm:pt modelId="{475BF14B-E204-4CB4-9524-20E5ACD5A017}" type="parTrans" cxnId="{9DD93E0F-DFA3-44B9-90FD-A21174A32499}">
      <dgm:prSet/>
      <dgm:spPr/>
      <dgm:t>
        <a:bodyPr/>
        <a:lstStyle/>
        <a:p>
          <a:endParaRPr lang="ru-RU"/>
        </a:p>
      </dgm:t>
    </dgm:pt>
    <dgm:pt modelId="{406488FE-A2D0-4FFA-BD1B-52ECB7ED10E5}" type="sibTrans" cxnId="{9DD93E0F-DFA3-44B9-90FD-A21174A32499}">
      <dgm:prSet/>
      <dgm:spPr/>
      <dgm:t>
        <a:bodyPr/>
        <a:lstStyle/>
        <a:p>
          <a:endParaRPr lang="ru-RU"/>
        </a:p>
      </dgm:t>
    </dgm:pt>
    <dgm:pt modelId="{E7268E47-44F2-4ADA-815D-E43BC586600D}">
      <dgm:prSet phldrT="[Текст]"/>
      <dgm:spPr/>
      <dgm:t>
        <a:bodyPr/>
        <a:lstStyle/>
        <a:p>
          <a:r>
            <a:rPr lang="ru-RU" dirty="0" err="1" smtClean="0"/>
            <a:t>Мультикультурное</a:t>
          </a:r>
          <a:endParaRPr lang="ru-RU" dirty="0"/>
        </a:p>
      </dgm:t>
    </dgm:pt>
    <dgm:pt modelId="{4E1211BC-8709-4C9C-95E7-86F7322B09BB}" type="parTrans" cxnId="{95CA5769-7CBB-4CCD-B65D-613580752C25}">
      <dgm:prSet/>
      <dgm:spPr/>
      <dgm:t>
        <a:bodyPr/>
        <a:lstStyle/>
        <a:p>
          <a:endParaRPr lang="ru-RU"/>
        </a:p>
      </dgm:t>
    </dgm:pt>
    <dgm:pt modelId="{CCEBE2F3-5AFB-499B-BBFD-B9C8B2C7FFDD}" type="sibTrans" cxnId="{95CA5769-7CBB-4CCD-B65D-613580752C25}">
      <dgm:prSet/>
      <dgm:spPr/>
      <dgm:t>
        <a:bodyPr/>
        <a:lstStyle/>
        <a:p>
          <a:endParaRPr lang="ru-RU"/>
        </a:p>
      </dgm:t>
    </dgm:pt>
    <dgm:pt modelId="{18FF0DC1-6D15-4FCE-BC91-9039C62E7B94}" type="pres">
      <dgm:prSet presAssocID="{AA76BFB6-54FE-434F-BF9C-4E84F96B5A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09E624-420C-44E1-801F-2D639C1D2C77}" type="pres">
      <dgm:prSet presAssocID="{AA76BFB6-54FE-434F-BF9C-4E84F96B5A76}" presName="Name1" presStyleCnt="0"/>
      <dgm:spPr/>
    </dgm:pt>
    <dgm:pt modelId="{9C2F66DD-7172-4CC0-BFEA-DFDC5B5F849A}" type="pres">
      <dgm:prSet presAssocID="{AA76BFB6-54FE-434F-BF9C-4E84F96B5A76}" presName="cycle" presStyleCnt="0"/>
      <dgm:spPr/>
    </dgm:pt>
    <dgm:pt modelId="{FF4063F6-6049-4BE3-99A3-0061AD684513}" type="pres">
      <dgm:prSet presAssocID="{AA76BFB6-54FE-434F-BF9C-4E84F96B5A76}" presName="srcNode" presStyleLbl="node1" presStyleIdx="0" presStyleCnt="3"/>
      <dgm:spPr/>
    </dgm:pt>
    <dgm:pt modelId="{98E70653-3940-4D61-A847-15ACABA2D64B}" type="pres">
      <dgm:prSet presAssocID="{AA76BFB6-54FE-434F-BF9C-4E84F96B5A76}" presName="conn" presStyleLbl="parChTrans1D2" presStyleIdx="0" presStyleCnt="1"/>
      <dgm:spPr/>
      <dgm:t>
        <a:bodyPr/>
        <a:lstStyle/>
        <a:p>
          <a:endParaRPr lang="ru-RU"/>
        </a:p>
      </dgm:t>
    </dgm:pt>
    <dgm:pt modelId="{B05B95AD-235E-4088-8098-CC05E76B45F0}" type="pres">
      <dgm:prSet presAssocID="{AA76BFB6-54FE-434F-BF9C-4E84F96B5A76}" presName="extraNode" presStyleLbl="node1" presStyleIdx="0" presStyleCnt="3"/>
      <dgm:spPr/>
    </dgm:pt>
    <dgm:pt modelId="{D273B4B0-5324-462A-9004-75AF5A7ADA7F}" type="pres">
      <dgm:prSet presAssocID="{AA76BFB6-54FE-434F-BF9C-4E84F96B5A76}" presName="dstNode" presStyleLbl="node1" presStyleIdx="0" presStyleCnt="3"/>
      <dgm:spPr/>
    </dgm:pt>
    <dgm:pt modelId="{39961F28-27DA-493E-B6C9-FC4906F1D9F5}" type="pres">
      <dgm:prSet presAssocID="{9C32C684-8B6B-4787-AA0C-ACAA13FB4F4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99F53-F4CB-45C3-ABA9-7FBB91F2559C}" type="pres">
      <dgm:prSet presAssocID="{9C32C684-8B6B-4787-AA0C-ACAA13FB4F4E}" presName="accent_1" presStyleCnt="0"/>
      <dgm:spPr/>
    </dgm:pt>
    <dgm:pt modelId="{4280F32A-F021-4460-A33A-213C6A8FA6B3}" type="pres">
      <dgm:prSet presAssocID="{9C32C684-8B6B-4787-AA0C-ACAA13FB4F4E}" presName="accentRepeatNode" presStyleLbl="solidFgAcc1" presStyleIdx="0" presStyleCnt="3"/>
      <dgm:spPr/>
    </dgm:pt>
    <dgm:pt modelId="{FD61E52F-F97E-4FA9-98EE-1CD9F9F2BDB6}" type="pres">
      <dgm:prSet presAssocID="{DD6D7DF2-5E26-4237-BE44-0D67E97CE3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2D18D-8661-4EC7-8D87-04C7E2C1A5E1}" type="pres">
      <dgm:prSet presAssocID="{DD6D7DF2-5E26-4237-BE44-0D67E97CE3C8}" presName="accent_2" presStyleCnt="0"/>
      <dgm:spPr/>
    </dgm:pt>
    <dgm:pt modelId="{E5F7D6D4-E81C-4FAC-B6F3-8E696E52ED6A}" type="pres">
      <dgm:prSet presAssocID="{DD6D7DF2-5E26-4237-BE44-0D67E97CE3C8}" presName="accentRepeatNode" presStyleLbl="solidFgAcc1" presStyleIdx="1" presStyleCnt="3"/>
      <dgm:spPr/>
    </dgm:pt>
    <dgm:pt modelId="{6FB58E6B-E956-4F46-90DD-C68801E2445B}" type="pres">
      <dgm:prSet presAssocID="{E7268E47-44F2-4ADA-815D-E43BC586600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77EEC-FBDB-491F-B2F3-590CA8FF1AA0}" type="pres">
      <dgm:prSet presAssocID="{E7268E47-44F2-4ADA-815D-E43BC586600D}" presName="accent_3" presStyleCnt="0"/>
      <dgm:spPr/>
    </dgm:pt>
    <dgm:pt modelId="{591EB016-0D82-4ABD-A45D-E3E8BFED5157}" type="pres">
      <dgm:prSet presAssocID="{E7268E47-44F2-4ADA-815D-E43BC586600D}" presName="accentRepeatNode" presStyleLbl="solidFgAcc1" presStyleIdx="2" presStyleCnt="3"/>
      <dgm:spPr/>
    </dgm:pt>
  </dgm:ptLst>
  <dgm:cxnLst>
    <dgm:cxn modelId="{A39E0739-AE59-427C-9210-6FEFB8669F74}" type="presOf" srcId="{82580FD9-E617-45BB-BF7C-9C3FC6EC9F37}" destId="{98E70653-3940-4D61-A847-15ACABA2D64B}" srcOrd="0" destOrd="0" presId="urn:microsoft.com/office/officeart/2008/layout/VerticalCurvedList"/>
    <dgm:cxn modelId="{9DD93E0F-DFA3-44B9-90FD-A21174A32499}" srcId="{AA76BFB6-54FE-434F-BF9C-4E84F96B5A76}" destId="{DD6D7DF2-5E26-4237-BE44-0D67E97CE3C8}" srcOrd="1" destOrd="0" parTransId="{475BF14B-E204-4CB4-9524-20E5ACD5A017}" sibTransId="{406488FE-A2D0-4FFA-BD1B-52ECB7ED10E5}"/>
    <dgm:cxn modelId="{95CA5769-7CBB-4CCD-B65D-613580752C25}" srcId="{AA76BFB6-54FE-434F-BF9C-4E84F96B5A76}" destId="{E7268E47-44F2-4ADA-815D-E43BC586600D}" srcOrd="2" destOrd="0" parTransId="{4E1211BC-8709-4C9C-95E7-86F7322B09BB}" sibTransId="{CCEBE2F3-5AFB-499B-BBFD-B9C8B2C7FFDD}"/>
    <dgm:cxn modelId="{559413E9-C1B5-4759-90AE-61D9F1671771}" srcId="{AA76BFB6-54FE-434F-BF9C-4E84F96B5A76}" destId="{9C32C684-8B6B-4787-AA0C-ACAA13FB4F4E}" srcOrd="0" destOrd="0" parTransId="{17952899-9427-450B-8B02-FAA4CC72C496}" sibTransId="{82580FD9-E617-45BB-BF7C-9C3FC6EC9F37}"/>
    <dgm:cxn modelId="{87A79C3C-B50E-4EEA-BC95-4278F4FA978F}" type="presOf" srcId="{9C32C684-8B6B-4787-AA0C-ACAA13FB4F4E}" destId="{39961F28-27DA-493E-B6C9-FC4906F1D9F5}" srcOrd="0" destOrd="0" presId="urn:microsoft.com/office/officeart/2008/layout/VerticalCurvedList"/>
    <dgm:cxn modelId="{6B24277F-619D-49AC-B55B-5640C50878A5}" type="presOf" srcId="{DD6D7DF2-5E26-4237-BE44-0D67E97CE3C8}" destId="{FD61E52F-F97E-4FA9-98EE-1CD9F9F2BDB6}" srcOrd="0" destOrd="0" presId="urn:microsoft.com/office/officeart/2008/layout/VerticalCurvedList"/>
    <dgm:cxn modelId="{78388B90-DF4D-42AE-9050-97090B1B7014}" type="presOf" srcId="{E7268E47-44F2-4ADA-815D-E43BC586600D}" destId="{6FB58E6B-E956-4F46-90DD-C68801E2445B}" srcOrd="0" destOrd="0" presId="urn:microsoft.com/office/officeart/2008/layout/VerticalCurvedList"/>
    <dgm:cxn modelId="{898165AF-E57E-4570-B88E-31D1020F782C}" type="presOf" srcId="{AA76BFB6-54FE-434F-BF9C-4E84F96B5A76}" destId="{18FF0DC1-6D15-4FCE-BC91-9039C62E7B94}" srcOrd="0" destOrd="0" presId="urn:microsoft.com/office/officeart/2008/layout/VerticalCurvedList"/>
    <dgm:cxn modelId="{C343D790-007C-4CB7-9800-1161B8888E8B}" type="presParOf" srcId="{18FF0DC1-6D15-4FCE-BC91-9039C62E7B94}" destId="{7409E624-420C-44E1-801F-2D639C1D2C77}" srcOrd="0" destOrd="0" presId="urn:microsoft.com/office/officeart/2008/layout/VerticalCurvedList"/>
    <dgm:cxn modelId="{E94838FF-0494-4BCF-B0F8-F5B171561F40}" type="presParOf" srcId="{7409E624-420C-44E1-801F-2D639C1D2C77}" destId="{9C2F66DD-7172-4CC0-BFEA-DFDC5B5F849A}" srcOrd="0" destOrd="0" presId="urn:microsoft.com/office/officeart/2008/layout/VerticalCurvedList"/>
    <dgm:cxn modelId="{91AD42D0-9329-47D4-B6FB-77F9540F0802}" type="presParOf" srcId="{9C2F66DD-7172-4CC0-BFEA-DFDC5B5F849A}" destId="{FF4063F6-6049-4BE3-99A3-0061AD684513}" srcOrd="0" destOrd="0" presId="urn:microsoft.com/office/officeart/2008/layout/VerticalCurvedList"/>
    <dgm:cxn modelId="{31717A7B-0D94-4AF8-88E0-DDF2A5BBBC97}" type="presParOf" srcId="{9C2F66DD-7172-4CC0-BFEA-DFDC5B5F849A}" destId="{98E70653-3940-4D61-A847-15ACABA2D64B}" srcOrd="1" destOrd="0" presId="urn:microsoft.com/office/officeart/2008/layout/VerticalCurvedList"/>
    <dgm:cxn modelId="{28F33232-DB83-4B7F-8680-540A61AF8C79}" type="presParOf" srcId="{9C2F66DD-7172-4CC0-BFEA-DFDC5B5F849A}" destId="{B05B95AD-235E-4088-8098-CC05E76B45F0}" srcOrd="2" destOrd="0" presId="urn:microsoft.com/office/officeart/2008/layout/VerticalCurvedList"/>
    <dgm:cxn modelId="{F08F9D1C-FB1C-442A-A0D9-4FF0F0EC6BF7}" type="presParOf" srcId="{9C2F66DD-7172-4CC0-BFEA-DFDC5B5F849A}" destId="{D273B4B0-5324-462A-9004-75AF5A7ADA7F}" srcOrd="3" destOrd="0" presId="urn:microsoft.com/office/officeart/2008/layout/VerticalCurvedList"/>
    <dgm:cxn modelId="{1FC8CCA7-801F-4230-9B71-3AFCD3CB7B69}" type="presParOf" srcId="{7409E624-420C-44E1-801F-2D639C1D2C77}" destId="{39961F28-27DA-493E-B6C9-FC4906F1D9F5}" srcOrd="1" destOrd="0" presId="urn:microsoft.com/office/officeart/2008/layout/VerticalCurvedList"/>
    <dgm:cxn modelId="{DEF1C5BD-BEEB-4FF5-A77E-1F7A6069FB0D}" type="presParOf" srcId="{7409E624-420C-44E1-801F-2D639C1D2C77}" destId="{66299F53-F4CB-45C3-ABA9-7FBB91F2559C}" srcOrd="2" destOrd="0" presId="urn:microsoft.com/office/officeart/2008/layout/VerticalCurvedList"/>
    <dgm:cxn modelId="{E864120C-1449-4E11-8143-13F192556BB2}" type="presParOf" srcId="{66299F53-F4CB-45C3-ABA9-7FBB91F2559C}" destId="{4280F32A-F021-4460-A33A-213C6A8FA6B3}" srcOrd="0" destOrd="0" presId="urn:microsoft.com/office/officeart/2008/layout/VerticalCurvedList"/>
    <dgm:cxn modelId="{F6C28B70-4EB7-4BEA-A11F-38DBAB0208E6}" type="presParOf" srcId="{7409E624-420C-44E1-801F-2D639C1D2C77}" destId="{FD61E52F-F97E-4FA9-98EE-1CD9F9F2BDB6}" srcOrd="3" destOrd="0" presId="urn:microsoft.com/office/officeart/2008/layout/VerticalCurvedList"/>
    <dgm:cxn modelId="{E642DF64-21F7-485F-B01A-20578914E0B4}" type="presParOf" srcId="{7409E624-420C-44E1-801F-2D639C1D2C77}" destId="{4752D18D-8661-4EC7-8D87-04C7E2C1A5E1}" srcOrd="4" destOrd="0" presId="urn:microsoft.com/office/officeart/2008/layout/VerticalCurvedList"/>
    <dgm:cxn modelId="{DD0A739F-0BAE-45D4-AA6D-EE15F742A1A2}" type="presParOf" srcId="{4752D18D-8661-4EC7-8D87-04C7E2C1A5E1}" destId="{E5F7D6D4-E81C-4FAC-B6F3-8E696E52ED6A}" srcOrd="0" destOrd="0" presId="urn:microsoft.com/office/officeart/2008/layout/VerticalCurvedList"/>
    <dgm:cxn modelId="{75766BE6-CC4E-4378-AC7A-762552443D89}" type="presParOf" srcId="{7409E624-420C-44E1-801F-2D639C1D2C77}" destId="{6FB58E6B-E956-4F46-90DD-C68801E2445B}" srcOrd="5" destOrd="0" presId="urn:microsoft.com/office/officeart/2008/layout/VerticalCurvedList"/>
    <dgm:cxn modelId="{C151797A-3C11-4133-A860-1CBDFB4AB623}" type="presParOf" srcId="{7409E624-420C-44E1-801F-2D639C1D2C77}" destId="{61277EEC-FBDB-491F-B2F3-590CA8FF1AA0}" srcOrd="6" destOrd="0" presId="urn:microsoft.com/office/officeart/2008/layout/VerticalCurvedList"/>
    <dgm:cxn modelId="{1B1543B7-6224-4D81-8EE9-AE1E5E6AD033}" type="presParOf" srcId="{61277EEC-FBDB-491F-B2F3-590CA8FF1AA0}" destId="{591EB016-0D82-4ABD-A45D-E3E8BFED51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698D33-3206-4F2D-9BA9-BBF866176E2B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E662FF0-A1E8-4E02-B494-158F43ECFFFC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Общие родительские 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собрания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1D41A86C-B0B9-4257-ABB1-A7E0CF060D57}" type="parTrans" cxnId="{00DB863E-7DEC-454D-8973-2AAD5047FBB4}">
      <dgm:prSet/>
      <dgm:spPr/>
      <dgm:t>
        <a:bodyPr/>
        <a:lstStyle/>
        <a:p>
          <a:endParaRPr lang="ru-RU" sz="1100"/>
        </a:p>
      </dgm:t>
    </dgm:pt>
    <dgm:pt modelId="{30CA547E-3D85-41D5-822E-FE09BC497639}" type="sibTrans" cxnId="{00DB863E-7DEC-454D-8973-2AAD5047FBB4}">
      <dgm:prSet/>
      <dgm:spPr/>
      <dgm:t>
        <a:bodyPr/>
        <a:lstStyle/>
        <a:p>
          <a:endParaRPr lang="ru-RU" sz="1100"/>
        </a:p>
      </dgm:t>
    </dgm:pt>
    <dgm:pt modelId="{85E77DA9-B887-47B3-A026-AA689B1F880B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Анкетирование, 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опрос родителей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97D0F145-602E-46AB-8F78-AEE819523303}" type="parTrans" cxnId="{E9D9AB82-EB6D-4823-8B8F-4D8F99578F7A}">
      <dgm:prSet/>
      <dgm:spPr/>
      <dgm:t>
        <a:bodyPr/>
        <a:lstStyle/>
        <a:p>
          <a:endParaRPr lang="ru-RU" sz="1100"/>
        </a:p>
      </dgm:t>
    </dgm:pt>
    <dgm:pt modelId="{C8649AD8-9625-4842-A963-4428E117D46C}" type="sibTrans" cxnId="{E9D9AB82-EB6D-4823-8B8F-4D8F99578F7A}">
      <dgm:prSet/>
      <dgm:spPr/>
      <dgm:t>
        <a:bodyPr/>
        <a:lstStyle/>
        <a:p>
          <a:endParaRPr lang="ru-RU" sz="1100"/>
        </a:p>
      </dgm:t>
    </dgm:pt>
    <dgm:pt modelId="{F3291120-B3A6-4CFF-8F5A-C339A49022B6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Беседы и консультации педагогов  и специалистов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B72D1DA3-8B75-4B88-8C91-19D8EF39AE1B}" type="parTrans" cxnId="{A5CD684B-D1CF-408D-BD26-C454B09C30D2}">
      <dgm:prSet/>
      <dgm:spPr/>
      <dgm:t>
        <a:bodyPr/>
        <a:lstStyle/>
        <a:p>
          <a:endParaRPr lang="ru-RU" sz="1100"/>
        </a:p>
      </dgm:t>
    </dgm:pt>
    <dgm:pt modelId="{997B4888-FFFB-4358-AAC4-48053EE1A241}" type="sibTrans" cxnId="{A5CD684B-D1CF-408D-BD26-C454B09C30D2}">
      <dgm:prSet/>
      <dgm:spPr/>
      <dgm:t>
        <a:bodyPr/>
        <a:lstStyle/>
        <a:p>
          <a:endParaRPr lang="ru-RU" sz="1100"/>
        </a:p>
      </dgm:t>
    </dgm:pt>
    <dgm:pt modelId="{C9416A97-406A-40EE-BA42-A60F16F0E7D6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Наглядная информация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 для родителей</a:t>
          </a:r>
        </a:p>
      </dgm:t>
    </dgm:pt>
    <dgm:pt modelId="{F5314B9E-895B-42B6-AF07-A568A42AF2E2}" type="parTrans" cxnId="{57A51250-A17C-4A21-81C5-F345AF0B2203}">
      <dgm:prSet/>
      <dgm:spPr/>
      <dgm:t>
        <a:bodyPr/>
        <a:lstStyle/>
        <a:p>
          <a:endParaRPr lang="ru-RU" sz="1100"/>
        </a:p>
      </dgm:t>
    </dgm:pt>
    <dgm:pt modelId="{0E3527DA-7F3A-4E1A-86F3-F48106C97A9E}" type="sibTrans" cxnId="{57A51250-A17C-4A21-81C5-F345AF0B2203}">
      <dgm:prSet/>
      <dgm:spPr/>
      <dgm:t>
        <a:bodyPr/>
        <a:lstStyle/>
        <a:p>
          <a:endParaRPr lang="ru-RU" sz="1100"/>
        </a:p>
      </dgm:t>
    </dgm:pt>
    <dgm:pt modelId="{C3AA026D-D287-4145-B80C-A1F8A4B9460E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Библиотека для родителей и детей</a:t>
          </a:r>
        </a:p>
      </dgm:t>
    </dgm:pt>
    <dgm:pt modelId="{3B79F46B-53E8-4E88-B6DC-16C07C982A45}" type="parTrans" cxnId="{DFAB43AB-95DF-446F-BD1C-EDAEB5B7C0F0}">
      <dgm:prSet/>
      <dgm:spPr/>
      <dgm:t>
        <a:bodyPr/>
        <a:lstStyle/>
        <a:p>
          <a:endParaRPr lang="ru-RU" sz="1100"/>
        </a:p>
      </dgm:t>
    </dgm:pt>
    <dgm:pt modelId="{FCE8D9E8-28E4-4A7D-9D94-ACE2C8FC44B6}" type="sibTrans" cxnId="{DFAB43AB-95DF-446F-BD1C-EDAEB5B7C0F0}">
      <dgm:prSet/>
      <dgm:spPr/>
      <dgm:t>
        <a:bodyPr/>
        <a:lstStyle/>
        <a:p>
          <a:endParaRPr lang="ru-RU" sz="1100"/>
        </a:p>
      </dgm:t>
    </dgm:pt>
    <dgm:pt modelId="{346BFB8A-46BD-4533-B8FF-C4A2CA8C1DE1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Выставки и вернисажи совместных семейных работ</a:t>
          </a:r>
        </a:p>
      </dgm:t>
    </dgm:pt>
    <dgm:pt modelId="{6AF789E6-374E-4333-9743-31F4BC0027DB}" type="parTrans" cxnId="{41035F56-3A00-4869-8C15-CE0CB07D608D}">
      <dgm:prSet/>
      <dgm:spPr/>
      <dgm:t>
        <a:bodyPr/>
        <a:lstStyle/>
        <a:p>
          <a:endParaRPr lang="ru-RU" sz="1100"/>
        </a:p>
      </dgm:t>
    </dgm:pt>
    <dgm:pt modelId="{0A01D9B2-9765-470F-9B43-ABE08A23A827}" type="sibTrans" cxnId="{41035F56-3A00-4869-8C15-CE0CB07D608D}">
      <dgm:prSet/>
      <dgm:spPr/>
      <dgm:t>
        <a:bodyPr/>
        <a:lstStyle/>
        <a:p>
          <a:endParaRPr lang="ru-RU" sz="1100"/>
        </a:p>
      </dgm:t>
    </dgm:pt>
    <dgm:pt modelId="{E6892ABB-1CE4-4EC9-8480-360ADD961E44}" type="pres">
      <dgm:prSet presAssocID="{CA698D33-3206-4F2D-9BA9-BBF866176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31516-8A1B-4C42-AB54-B79C4BAEFE46}" type="pres">
      <dgm:prSet presAssocID="{2E662FF0-A1E8-4E02-B494-158F43ECFFFC}" presName="parentLin" presStyleCnt="0"/>
      <dgm:spPr/>
    </dgm:pt>
    <dgm:pt modelId="{C93CF046-22CE-4A6A-B194-EA28A17B7F64}" type="pres">
      <dgm:prSet presAssocID="{2E662FF0-A1E8-4E02-B494-158F43ECFFF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393DA3D-9A25-4140-A20F-1F0DFE9E09E1}" type="pres">
      <dgm:prSet presAssocID="{2E662FF0-A1E8-4E02-B494-158F43ECFFFC}" presName="parentText" presStyleLbl="node1" presStyleIdx="0" presStyleCnt="6" custScaleY="236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BD7EF-9146-4BA0-99AA-74C4C9D23C1F}" type="pres">
      <dgm:prSet presAssocID="{2E662FF0-A1E8-4E02-B494-158F43ECFFFC}" presName="negativeSpace" presStyleCnt="0"/>
      <dgm:spPr/>
    </dgm:pt>
    <dgm:pt modelId="{B9836F7F-6E35-49FC-9FA7-644F9445EB72}" type="pres">
      <dgm:prSet presAssocID="{2E662FF0-A1E8-4E02-B494-158F43ECFFFC}" presName="childText" presStyleLbl="conFgAcc1" presStyleIdx="0" presStyleCnt="6">
        <dgm:presLayoutVars>
          <dgm:bulletEnabled val="1"/>
        </dgm:presLayoutVars>
      </dgm:prSet>
      <dgm:spPr/>
    </dgm:pt>
    <dgm:pt modelId="{8B43CF37-2342-4E5D-BB0E-BDA935904810}" type="pres">
      <dgm:prSet presAssocID="{30CA547E-3D85-41D5-822E-FE09BC497639}" presName="spaceBetweenRectangles" presStyleCnt="0"/>
      <dgm:spPr/>
    </dgm:pt>
    <dgm:pt modelId="{A85DE226-5C89-408E-8197-B89F28FA370F}" type="pres">
      <dgm:prSet presAssocID="{85E77DA9-B887-47B3-A026-AA689B1F880B}" presName="parentLin" presStyleCnt="0"/>
      <dgm:spPr/>
    </dgm:pt>
    <dgm:pt modelId="{0E400E6E-AB2C-4EF4-A481-22946F3DD289}" type="pres">
      <dgm:prSet presAssocID="{85E77DA9-B887-47B3-A026-AA689B1F880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64CE5B7-93F0-4D5F-8861-3F2218A2E239}" type="pres">
      <dgm:prSet presAssocID="{85E77DA9-B887-47B3-A026-AA689B1F880B}" presName="parentText" presStyleLbl="node1" presStyleIdx="1" presStyleCnt="6" custScaleY="2312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7AD88-947D-40DC-8A0B-6427E210CF4A}" type="pres">
      <dgm:prSet presAssocID="{85E77DA9-B887-47B3-A026-AA689B1F880B}" presName="negativeSpace" presStyleCnt="0"/>
      <dgm:spPr/>
    </dgm:pt>
    <dgm:pt modelId="{A7F87D40-3723-4E6C-8B6E-93FAA1DD2602}" type="pres">
      <dgm:prSet presAssocID="{85E77DA9-B887-47B3-A026-AA689B1F880B}" presName="childText" presStyleLbl="conFgAcc1" presStyleIdx="1" presStyleCnt="6">
        <dgm:presLayoutVars>
          <dgm:bulletEnabled val="1"/>
        </dgm:presLayoutVars>
      </dgm:prSet>
      <dgm:spPr/>
    </dgm:pt>
    <dgm:pt modelId="{4069DD13-6B49-4482-B10D-922349DEF0EB}" type="pres">
      <dgm:prSet presAssocID="{C8649AD8-9625-4842-A963-4428E117D46C}" presName="spaceBetweenRectangles" presStyleCnt="0"/>
      <dgm:spPr/>
    </dgm:pt>
    <dgm:pt modelId="{97CB1BB4-BF65-476E-840D-243D8E34D5ED}" type="pres">
      <dgm:prSet presAssocID="{F3291120-B3A6-4CFF-8F5A-C339A49022B6}" presName="parentLin" presStyleCnt="0"/>
      <dgm:spPr/>
    </dgm:pt>
    <dgm:pt modelId="{9363C5B7-3592-4752-9C6C-AA2C71012BDF}" type="pres">
      <dgm:prSet presAssocID="{F3291120-B3A6-4CFF-8F5A-C339A49022B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EB2F13B-77B5-4DC0-96AF-DF047B53B87A}" type="pres">
      <dgm:prSet presAssocID="{F3291120-B3A6-4CFF-8F5A-C339A49022B6}" presName="parentText" presStyleLbl="node1" presStyleIdx="2" presStyleCnt="6" custScaleY="201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C131C-8420-4869-AC5D-692156FFF2F8}" type="pres">
      <dgm:prSet presAssocID="{F3291120-B3A6-4CFF-8F5A-C339A49022B6}" presName="negativeSpace" presStyleCnt="0"/>
      <dgm:spPr/>
    </dgm:pt>
    <dgm:pt modelId="{3674A456-5A0E-4B2C-B991-7DDDEC7B04C3}" type="pres">
      <dgm:prSet presAssocID="{F3291120-B3A6-4CFF-8F5A-C339A49022B6}" presName="childText" presStyleLbl="conFgAcc1" presStyleIdx="2" presStyleCnt="6">
        <dgm:presLayoutVars>
          <dgm:bulletEnabled val="1"/>
        </dgm:presLayoutVars>
      </dgm:prSet>
      <dgm:spPr/>
    </dgm:pt>
    <dgm:pt modelId="{2E383E49-5EC7-4A8B-AA2F-854A3578BB3E}" type="pres">
      <dgm:prSet presAssocID="{997B4888-FFFB-4358-AAC4-48053EE1A241}" presName="spaceBetweenRectangles" presStyleCnt="0"/>
      <dgm:spPr/>
    </dgm:pt>
    <dgm:pt modelId="{A00CF3C3-CC28-44C5-A89A-8395BB82046C}" type="pres">
      <dgm:prSet presAssocID="{C9416A97-406A-40EE-BA42-A60F16F0E7D6}" presName="parentLin" presStyleCnt="0"/>
      <dgm:spPr/>
    </dgm:pt>
    <dgm:pt modelId="{25543578-F5D8-435F-92D5-1CEAF259F58D}" type="pres">
      <dgm:prSet presAssocID="{C9416A97-406A-40EE-BA42-A60F16F0E7D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8939C0E-58EF-4AA2-B5CF-DF6E03C242CF}" type="pres">
      <dgm:prSet presAssocID="{C9416A97-406A-40EE-BA42-A60F16F0E7D6}" presName="parentText" presStyleLbl="node1" presStyleIdx="3" presStyleCnt="6" custScaleY="214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BF9B5-CB79-496C-979E-A25465FA3343}" type="pres">
      <dgm:prSet presAssocID="{C9416A97-406A-40EE-BA42-A60F16F0E7D6}" presName="negativeSpace" presStyleCnt="0"/>
      <dgm:spPr/>
    </dgm:pt>
    <dgm:pt modelId="{78B862CD-6A47-40CB-8030-DC75F9CEFBA4}" type="pres">
      <dgm:prSet presAssocID="{C9416A97-406A-40EE-BA42-A60F16F0E7D6}" presName="childText" presStyleLbl="conFgAcc1" presStyleIdx="3" presStyleCnt="6">
        <dgm:presLayoutVars>
          <dgm:bulletEnabled val="1"/>
        </dgm:presLayoutVars>
      </dgm:prSet>
      <dgm:spPr/>
    </dgm:pt>
    <dgm:pt modelId="{FDA3CB1E-1DB5-43FD-9978-962D5740D26F}" type="pres">
      <dgm:prSet presAssocID="{0E3527DA-7F3A-4E1A-86F3-F48106C97A9E}" presName="spaceBetweenRectangles" presStyleCnt="0"/>
      <dgm:spPr/>
    </dgm:pt>
    <dgm:pt modelId="{9EBF9BB9-8075-4F38-899D-6F72AA547F66}" type="pres">
      <dgm:prSet presAssocID="{C3AA026D-D287-4145-B80C-A1F8A4B9460E}" presName="parentLin" presStyleCnt="0"/>
      <dgm:spPr/>
    </dgm:pt>
    <dgm:pt modelId="{D283C128-C631-4A37-A4E4-57AD616F6F01}" type="pres">
      <dgm:prSet presAssocID="{C3AA026D-D287-4145-B80C-A1F8A4B9460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B9F200F-2CDE-4CC5-B636-0AFA855EF839}" type="pres">
      <dgm:prSet presAssocID="{C3AA026D-D287-4145-B80C-A1F8A4B9460E}" presName="parentText" presStyleLbl="node1" presStyleIdx="4" presStyleCnt="6" custScaleY="205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FBEF9-52CF-4905-B6BF-2DC5FDE683A2}" type="pres">
      <dgm:prSet presAssocID="{C3AA026D-D287-4145-B80C-A1F8A4B9460E}" presName="negativeSpace" presStyleCnt="0"/>
      <dgm:spPr/>
    </dgm:pt>
    <dgm:pt modelId="{104EF466-B143-4135-A9A4-9FC35E1199C0}" type="pres">
      <dgm:prSet presAssocID="{C3AA026D-D287-4145-B80C-A1F8A4B9460E}" presName="childText" presStyleLbl="conFgAcc1" presStyleIdx="4" presStyleCnt="6">
        <dgm:presLayoutVars>
          <dgm:bulletEnabled val="1"/>
        </dgm:presLayoutVars>
      </dgm:prSet>
      <dgm:spPr/>
    </dgm:pt>
    <dgm:pt modelId="{42E2C507-EF21-4CFB-BB18-192B1B276BC8}" type="pres">
      <dgm:prSet presAssocID="{FCE8D9E8-28E4-4A7D-9D94-ACE2C8FC44B6}" presName="spaceBetweenRectangles" presStyleCnt="0"/>
      <dgm:spPr/>
    </dgm:pt>
    <dgm:pt modelId="{25C0C1D7-FD25-4E03-84EA-B356A0A270BE}" type="pres">
      <dgm:prSet presAssocID="{346BFB8A-46BD-4533-B8FF-C4A2CA8C1DE1}" presName="parentLin" presStyleCnt="0"/>
      <dgm:spPr/>
    </dgm:pt>
    <dgm:pt modelId="{73CCB823-BBF8-433D-820D-AEC8E176A1BF}" type="pres">
      <dgm:prSet presAssocID="{346BFB8A-46BD-4533-B8FF-C4A2CA8C1DE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8BC4688-D4FE-424B-AB51-F4235AD47681}" type="pres">
      <dgm:prSet presAssocID="{346BFB8A-46BD-4533-B8FF-C4A2CA8C1DE1}" presName="parentText" presStyleLbl="node1" presStyleIdx="5" presStyleCnt="6" custScaleY="181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B77FE-5C55-455A-8DA6-6A3CE10B9BB0}" type="pres">
      <dgm:prSet presAssocID="{346BFB8A-46BD-4533-B8FF-C4A2CA8C1DE1}" presName="negativeSpace" presStyleCnt="0"/>
      <dgm:spPr/>
    </dgm:pt>
    <dgm:pt modelId="{B5EF66EA-DB94-40B1-9CB4-6A94C0D1E06D}" type="pres">
      <dgm:prSet presAssocID="{346BFB8A-46BD-4533-B8FF-C4A2CA8C1DE1}" presName="childText" presStyleLbl="conFgAcc1" presStyleIdx="5" presStyleCnt="6" custScaleY="161063">
        <dgm:presLayoutVars>
          <dgm:bulletEnabled val="1"/>
        </dgm:presLayoutVars>
      </dgm:prSet>
      <dgm:spPr/>
    </dgm:pt>
  </dgm:ptLst>
  <dgm:cxnLst>
    <dgm:cxn modelId="{29462937-A488-4CFB-9016-A64F44A00C31}" type="presOf" srcId="{346BFB8A-46BD-4533-B8FF-C4A2CA8C1DE1}" destId="{88BC4688-D4FE-424B-AB51-F4235AD47681}" srcOrd="1" destOrd="0" presId="urn:microsoft.com/office/officeart/2005/8/layout/list1"/>
    <dgm:cxn modelId="{99941125-18D0-4361-B4E4-AC0F187DCA4C}" type="presOf" srcId="{C9416A97-406A-40EE-BA42-A60F16F0E7D6}" destId="{25543578-F5D8-435F-92D5-1CEAF259F58D}" srcOrd="0" destOrd="0" presId="urn:microsoft.com/office/officeart/2005/8/layout/list1"/>
    <dgm:cxn modelId="{57A51250-A17C-4A21-81C5-F345AF0B2203}" srcId="{CA698D33-3206-4F2D-9BA9-BBF866176E2B}" destId="{C9416A97-406A-40EE-BA42-A60F16F0E7D6}" srcOrd="3" destOrd="0" parTransId="{F5314B9E-895B-42B6-AF07-A568A42AF2E2}" sibTransId="{0E3527DA-7F3A-4E1A-86F3-F48106C97A9E}"/>
    <dgm:cxn modelId="{2AF49B7A-50F9-470A-972A-B543DB60884D}" type="presOf" srcId="{85E77DA9-B887-47B3-A026-AA689B1F880B}" destId="{264CE5B7-93F0-4D5F-8861-3F2218A2E239}" srcOrd="1" destOrd="0" presId="urn:microsoft.com/office/officeart/2005/8/layout/list1"/>
    <dgm:cxn modelId="{73BF4FA7-682A-432A-9264-2CE2E1152B23}" type="presOf" srcId="{C9416A97-406A-40EE-BA42-A60F16F0E7D6}" destId="{68939C0E-58EF-4AA2-B5CF-DF6E03C242CF}" srcOrd="1" destOrd="0" presId="urn:microsoft.com/office/officeart/2005/8/layout/list1"/>
    <dgm:cxn modelId="{3E833CC3-C806-43A3-894F-E0CE70F9C9D1}" type="presOf" srcId="{F3291120-B3A6-4CFF-8F5A-C339A49022B6}" destId="{3EB2F13B-77B5-4DC0-96AF-DF047B53B87A}" srcOrd="1" destOrd="0" presId="urn:microsoft.com/office/officeart/2005/8/layout/list1"/>
    <dgm:cxn modelId="{00DB863E-7DEC-454D-8973-2AAD5047FBB4}" srcId="{CA698D33-3206-4F2D-9BA9-BBF866176E2B}" destId="{2E662FF0-A1E8-4E02-B494-158F43ECFFFC}" srcOrd="0" destOrd="0" parTransId="{1D41A86C-B0B9-4257-ABB1-A7E0CF060D57}" sibTransId="{30CA547E-3D85-41D5-822E-FE09BC497639}"/>
    <dgm:cxn modelId="{63B374BB-ABD4-40AC-BDD0-A32DFC190262}" type="presOf" srcId="{346BFB8A-46BD-4533-B8FF-C4A2CA8C1DE1}" destId="{73CCB823-BBF8-433D-820D-AEC8E176A1BF}" srcOrd="0" destOrd="0" presId="urn:microsoft.com/office/officeart/2005/8/layout/list1"/>
    <dgm:cxn modelId="{DFAB43AB-95DF-446F-BD1C-EDAEB5B7C0F0}" srcId="{CA698D33-3206-4F2D-9BA9-BBF866176E2B}" destId="{C3AA026D-D287-4145-B80C-A1F8A4B9460E}" srcOrd="4" destOrd="0" parTransId="{3B79F46B-53E8-4E88-B6DC-16C07C982A45}" sibTransId="{FCE8D9E8-28E4-4A7D-9D94-ACE2C8FC44B6}"/>
    <dgm:cxn modelId="{F0651871-B266-4C16-9430-1F7215999C54}" type="presOf" srcId="{2E662FF0-A1E8-4E02-B494-158F43ECFFFC}" destId="{3393DA3D-9A25-4140-A20F-1F0DFE9E09E1}" srcOrd="1" destOrd="0" presId="urn:microsoft.com/office/officeart/2005/8/layout/list1"/>
    <dgm:cxn modelId="{F5A3E5C4-E5E3-4B69-AEEB-D0AF12E0CBD4}" type="presOf" srcId="{F3291120-B3A6-4CFF-8F5A-C339A49022B6}" destId="{9363C5B7-3592-4752-9C6C-AA2C71012BDF}" srcOrd="0" destOrd="0" presId="urn:microsoft.com/office/officeart/2005/8/layout/list1"/>
    <dgm:cxn modelId="{A5CD684B-D1CF-408D-BD26-C454B09C30D2}" srcId="{CA698D33-3206-4F2D-9BA9-BBF866176E2B}" destId="{F3291120-B3A6-4CFF-8F5A-C339A49022B6}" srcOrd="2" destOrd="0" parTransId="{B72D1DA3-8B75-4B88-8C91-19D8EF39AE1B}" sibTransId="{997B4888-FFFB-4358-AAC4-48053EE1A241}"/>
    <dgm:cxn modelId="{DAB30427-84C6-43F4-9A20-5FF283A97712}" type="presOf" srcId="{2E662FF0-A1E8-4E02-B494-158F43ECFFFC}" destId="{C93CF046-22CE-4A6A-B194-EA28A17B7F64}" srcOrd="0" destOrd="0" presId="urn:microsoft.com/office/officeart/2005/8/layout/list1"/>
    <dgm:cxn modelId="{AF32C81F-C991-4039-B6EA-C039BFCE5342}" type="presOf" srcId="{85E77DA9-B887-47B3-A026-AA689B1F880B}" destId="{0E400E6E-AB2C-4EF4-A481-22946F3DD289}" srcOrd="0" destOrd="0" presId="urn:microsoft.com/office/officeart/2005/8/layout/list1"/>
    <dgm:cxn modelId="{E9D9AB82-EB6D-4823-8B8F-4D8F99578F7A}" srcId="{CA698D33-3206-4F2D-9BA9-BBF866176E2B}" destId="{85E77DA9-B887-47B3-A026-AA689B1F880B}" srcOrd="1" destOrd="0" parTransId="{97D0F145-602E-46AB-8F78-AEE819523303}" sibTransId="{C8649AD8-9625-4842-A963-4428E117D46C}"/>
    <dgm:cxn modelId="{722F30C2-64A5-404F-860E-CDB887DCCD40}" type="presOf" srcId="{CA698D33-3206-4F2D-9BA9-BBF866176E2B}" destId="{E6892ABB-1CE4-4EC9-8480-360ADD961E44}" srcOrd="0" destOrd="0" presId="urn:microsoft.com/office/officeart/2005/8/layout/list1"/>
    <dgm:cxn modelId="{E2A643C0-AD7C-4208-9843-5FA8900D15BA}" type="presOf" srcId="{C3AA026D-D287-4145-B80C-A1F8A4B9460E}" destId="{6B9F200F-2CDE-4CC5-B636-0AFA855EF839}" srcOrd="1" destOrd="0" presId="urn:microsoft.com/office/officeart/2005/8/layout/list1"/>
    <dgm:cxn modelId="{049862CC-46C0-4A96-B5A1-E98B90B19A48}" type="presOf" srcId="{C3AA026D-D287-4145-B80C-A1F8A4B9460E}" destId="{D283C128-C631-4A37-A4E4-57AD616F6F01}" srcOrd="0" destOrd="0" presId="urn:microsoft.com/office/officeart/2005/8/layout/list1"/>
    <dgm:cxn modelId="{41035F56-3A00-4869-8C15-CE0CB07D608D}" srcId="{CA698D33-3206-4F2D-9BA9-BBF866176E2B}" destId="{346BFB8A-46BD-4533-B8FF-C4A2CA8C1DE1}" srcOrd="5" destOrd="0" parTransId="{6AF789E6-374E-4333-9743-31F4BC0027DB}" sibTransId="{0A01D9B2-9765-470F-9B43-ABE08A23A827}"/>
    <dgm:cxn modelId="{B47AC9C3-3CD3-4CEE-A68D-A6C841777A11}" type="presParOf" srcId="{E6892ABB-1CE4-4EC9-8480-360ADD961E44}" destId="{F6231516-8A1B-4C42-AB54-B79C4BAEFE46}" srcOrd="0" destOrd="0" presId="urn:microsoft.com/office/officeart/2005/8/layout/list1"/>
    <dgm:cxn modelId="{61B02C8C-BA6B-472E-9B09-CC57764DC5F8}" type="presParOf" srcId="{F6231516-8A1B-4C42-AB54-B79C4BAEFE46}" destId="{C93CF046-22CE-4A6A-B194-EA28A17B7F64}" srcOrd="0" destOrd="0" presId="urn:microsoft.com/office/officeart/2005/8/layout/list1"/>
    <dgm:cxn modelId="{92388325-7598-46D3-9CA9-CB90D15037C4}" type="presParOf" srcId="{F6231516-8A1B-4C42-AB54-B79C4BAEFE46}" destId="{3393DA3D-9A25-4140-A20F-1F0DFE9E09E1}" srcOrd="1" destOrd="0" presId="urn:microsoft.com/office/officeart/2005/8/layout/list1"/>
    <dgm:cxn modelId="{C6E12AEA-AE36-4A0B-ADD9-50C3C00EDDD6}" type="presParOf" srcId="{E6892ABB-1CE4-4EC9-8480-360ADD961E44}" destId="{52EBD7EF-9146-4BA0-99AA-74C4C9D23C1F}" srcOrd="1" destOrd="0" presId="urn:microsoft.com/office/officeart/2005/8/layout/list1"/>
    <dgm:cxn modelId="{7145026F-F1DC-43EC-891F-F31159820884}" type="presParOf" srcId="{E6892ABB-1CE4-4EC9-8480-360ADD961E44}" destId="{B9836F7F-6E35-49FC-9FA7-644F9445EB72}" srcOrd="2" destOrd="0" presId="urn:microsoft.com/office/officeart/2005/8/layout/list1"/>
    <dgm:cxn modelId="{14D90D06-71C1-46A4-95F0-25095A6C4C44}" type="presParOf" srcId="{E6892ABB-1CE4-4EC9-8480-360ADD961E44}" destId="{8B43CF37-2342-4E5D-BB0E-BDA935904810}" srcOrd="3" destOrd="0" presId="urn:microsoft.com/office/officeart/2005/8/layout/list1"/>
    <dgm:cxn modelId="{B309988F-FD87-4573-900E-BFB591E339B9}" type="presParOf" srcId="{E6892ABB-1CE4-4EC9-8480-360ADD961E44}" destId="{A85DE226-5C89-408E-8197-B89F28FA370F}" srcOrd="4" destOrd="0" presId="urn:microsoft.com/office/officeart/2005/8/layout/list1"/>
    <dgm:cxn modelId="{672E83D3-5048-469E-A275-CEE3F8FF2422}" type="presParOf" srcId="{A85DE226-5C89-408E-8197-B89F28FA370F}" destId="{0E400E6E-AB2C-4EF4-A481-22946F3DD289}" srcOrd="0" destOrd="0" presId="urn:microsoft.com/office/officeart/2005/8/layout/list1"/>
    <dgm:cxn modelId="{159E5518-2DF6-4C91-BC54-D8154DAD5145}" type="presParOf" srcId="{A85DE226-5C89-408E-8197-B89F28FA370F}" destId="{264CE5B7-93F0-4D5F-8861-3F2218A2E239}" srcOrd="1" destOrd="0" presId="urn:microsoft.com/office/officeart/2005/8/layout/list1"/>
    <dgm:cxn modelId="{0451A162-E83E-43D4-A02F-63ADB16AD046}" type="presParOf" srcId="{E6892ABB-1CE4-4EC9-8480-360ADD961E44}" destId="{7F97AD88-947D-40DC-8A0B-6427E210CF4A}" srcOrd="5" destOrd="0" presId="urn:microsoft.com/office/officeart/2005/8/layout/list1"/>
    <dgm:cxn modelId="{8E667E2D-15FB-4FC8-B446-4EBDC203FAAC}" type="presParOf" srcId="{E6892ABB-1CE4-4EC9-8480-360ADD961E44}" destId="{A7F87D40-3723-4E6C-8B6E-93FAA1DD2602}" srcOrd="6" destOrd="0" presId="urn:microsoft.com/office/officeart/2005/8/layout/list1"/>
    <dgm:cxn modelId="{B705E504-D4F2-4FEA-9B55-1E889BEB9C2C}" type="presParOf" srcId="{E6892ABB-1CE4-4EC9-8480-360ADD961E44}" destId="{4069DD13-6B49-4482-B10D-922349DEF0EB}" srcOrd="7" destOrd="0" presId="urn:microsoft.com/office/officeart/2005/8/layout/list1"/>
    <dgm:cxn modelId="{87AB25F5-9AD1-465C-9DD7-7FDF467225CC}" type="presParOf" srcId="{E6892ABB-1CE4-4EC9-8480-360ADD961E44}" destId="{97CB1BB4-BF65-476E-840D-243D8E34D5ED}" srcOrd="8" destOrd="0" presId="urn:microsoft.com/office/officeart/2005/8/layout/list1"/>
    <dgm:cxn modelId="{41EB2A22-E1A1-433A-9343-047881E2CD33}" type="presParOf" srcId="{97CB1BB4-BF65-476E-840D-243D8E34D5ED}" destId="{9363C5B7-3592-4752-9C6C-AA2C71012BDF}" srcOrd="0" destOrd="0" presId="urn:microsoft.com/office/officeart/2005/8/layout/list1"/>
    <dgm:cxn modelId="{1F2C5E16-94B5-4B57-A194-791620E160B2}" type="presParOf" srcId="{97CB1BB4-BF65-476E-840D-243D8E34D5ED}" destId="{3EB2F13B-77B5-4DC0-96AF-DF047B53B87A}" srcOrd="1" destOrd="0" presId="urn:microsoft.com/office/officeart/2005/8/layout/list1"/>
    <dgm:cxn modelId="{3395A5D4-FBB3-4677-BAFA-743C20BDF805}" type="presParOf" srcId="{E6892ABB-1CE4-4EC9-8480-360ADD961E44}" destId="{B6DC131C-8420-4869-AC5D-692156FFF2F8}" srcOrd="9" destOrd="0" presId="urn:microsoft.com/office/officeart/2005/8/layout/list1"/>
    <dgm:cxn modelId="{3128118A-9432-400B-B24B-8D7F05014438}" type="presParOf" srcId="{E6892ABB-1CE4-4EC9-8480-360ADD961E44}" destId="{3674A456-5A0E-4B2C-B991-7DDDEC7B04C3}" srcOrd="10" destOrd="0" presId="urn:microsoft.com/office/officeart/2005/8/layout/list1"/>
    <dgm:cxn modelId="{58CBDC20-0B5B-4903-A218-E45AAF17FB9D}" type="presParOf" srcId="{E6892ABB-1CE4-4EC9-8480-360ADD961E44}" destId="{2E383E49-5EC7-4A8B-AA2F-854A3578BB3E}" srcOrd="11" destOrd="0" presId="urn:microsoft.com/office/officeart/2005/8/layout/list1"/>
    <dgm:cxn modelId="{0099F5F8-1EDF-4105-BB7E-20EC5153A232}" type="presParOf" srcId="{E6892ABB-1CE4-4EC9-8480-360ADD961E44}" destId="{A00CF3C3-CC28-44C5-A89A-8395BB82046C}" srcOrd="12" destOrd="0" presId="urn:microsoft.com/office/officeart/2005/8/layout/list1"/>
    <dgm:cxn modelId="{262C5B51-D3F4-4CF0-BFEC-1627D99D1F49}" type="presParOf" srcId="{A00CF3C3-CC28-44C5-A89A-8395BB82046C}" destId="{25543578-F5D8-435F-92D5-1CEAF259F58D}" srcOrd="0" destOrd="0" presId="urn:microsoft.com/office/officeart/2005/8/layout/list1"/>
    <dgm:cxn modelId="{E093A357-DF7F-4AD1-970C-61A785F12A63}" type="presParOf" srcId="{A00CF3C3-CC28-44C5-A89A-8395BB82046C}" destId="{68939C0E-58EF-4AA2-B5CF-DF6E03C242CF}" srcOrd="1" destOrd="0" presId="urn:microsoft.com/office/officeart/2005/8/layout/list1"/>
    <dgm:cxn modelId="{6D0908BB-CD39-4946-AC70-21594A2A2C33}" type="presParOf" srcId="{E6892ABB-1CE4-4EC9-8480-360ADD961E44}" destId="{8D7BF9B5-CB79-496C-979E-A25465FA3343}" srcOrd="13" destOrd="0" presId="urn:microsoft.com/office/officeart/2005/8/layout/list1"/>
    <dgm:cxn modelId="{C11BB223-809A-46FC-8114-6227F7B85317}" type="presParOf" srcId="{E6892ABB-1CE4-4EC9-8480-360ADD961E44}" destId="{78B862CD-6A47-40CB-8030-DC75F9CEFBA4}" srcOrd="14" destOrd="0" presId="urn:microsoft.com/office/officeart/2005/8/layout/list1"/>
    <dgm:cxn modelId="{DEB881E3-4A4B-4482-9089-6E7152EB38A9}" type="presParOf" srcId="{E6892ABB-1CE4-4EC9-8480-360ADD961E44}" destId="{FDA3CB1E-1DB5-43FD-9978-962D5740D26F}" srcOrd="15" destOrd="0" presId="urn:microsoft.com/office/officeart/2005/8/layout/list1"/>
    <dgm:cxn modelId="{D33252C9-48F6-483E-9E3A-9B3353E3CD20}" type="presParOf" srcId="{E6892ABB-1CE4-4EC9-8480-360ADD961E44}" destId="{9EBF9BB9-8075-4F38-899D-6F72AA547F66}" srcOrd="16" destOrd="0" presId="urn:microsoft.com/office/officeart/2005/8/layout/list1"/>
    <dgm:cxn modelId="{4C97C696-165F-40B5-ADC5-61F2562B241D}" type="presParOf" srcId="{9EBF9BB9-8075-4F38-899D-6F72AA547F66}" destId="{D283C128-C631-4A37-A4E4-57AD616F6F01}" srcOrd="0" destOrd="0" presId="urn:microsoft.com/office/officeart/2005/8/layout/list1"/>
    <dgm:cxn modelId="{62795179-69C9-40A5-B309-C08112566031}" type="presParOf" srcId="{9EBF9BB9-8075-4F38-899D-6F72AA547F66}" destId="{6B9F200F-2CDE-4CC5-B636-0AFA855EF839}" srcOrd="1" destOrd="0" presId="urn:microsoft.com/office/officeart/2005/8/layout/list1"/>
    <dgm:cxn modelId="{3403A0C5-408F-480A-8451-5D02F6F8ADE2}" type="presParOf" srcId="{E6892ABB-1CE4-4EC9-8480-360ADD961E44}" destId="{08DFBEF9-52CF-4905-B6BF-2DC5FDE683A2}" srcOrd="17" destOrd="0" presId="urn:microsoft.com/office/officeart/2005/8/layout/list1"/>
    <dgm:cxn modelId="{BCE5D31D-0A62-4EB3-AA37-AF18175D906B}" type="presParOf" srcId="{E6892ABB-1CE4-4EC9-8480-360ADD961E44}" destId="{104EF466-B143-4135-A9A4-9FC35E1199C0}" srcOrd="18" destOrd="0" presId="urn:microsoft.com/office/officeart/2005/8/layout/list1"/>
    <dgm:cxn modelId="{FF1CECAC-D0D6-49AF-ABD5-938A281BBA7E}" type="presParOf" srcId="{E6892ABB-1CE4-4EC9-8480-360ADD961E44}" destId="{42E2C507-EF21-4CFB-BB18-192B1B276BC8}" srcOrd="19" destOrd="0" presId="urn:microsoft.com/office/officeart/2005/8/layout/list1"/>
    <dgm:cxn modelId="{45223AE9-6BEE-412C-BD66-FE8D48D4BCB6}" type="presParOf" srcId="{E6892ABB-1CE4-4EC9-8480-360ADD961E44}" destId="{25C0C1D7-FD25-4E03-84EA-B356A0A270BE}" srcOrd="20" destOrd="0" presId="urn:microsoft.com/office/officeart/2005/8/layout/list1"/>
    <dgm:cxn modelId="{C395A81D-3480-4F9E-81D0-035E54B9ED65}" type="presParOf" srcId="{25C0C1D7-FD25-4E03-84EA-B356A0A270BE}" destId="{73CCB823-BBF8-433D-820D-AEC8E176A1BF}" srcOrd="0" destOrd="0" presId="urn:microsoft.com/office/officeart/2005/8/layout/list1"/>
    <dgm:cxn modelId="{D288E780-AA05-4335-9AE6-37FA40E46A38}" type="presParOf" srcId="{25C0C1D7-FD25-4E03-84EA-B356A0A270BE}" destId="{88BC4688-D4FE-424B-AB51-F4235AD47681}" srcOrd="1" destOrd="0" presId="urn:microsoft.com/office/officeart/2005/8/layout/list1"/>
    <dgm:cxn modelId="{F56EBB10-FDF3-4202-A5DE-39936795AEA2}" type="presParOf" srcId="{E6892ABB-1CE4-4EC9-8480-360ADD961E44}" destId="{218B77FE-5C55-455A-8DA6-6A3CE10B9BB0}" srcOrd="21" destOrd="0" presId="urn:microsoft.com/office/officeart/2005/8/layout/list1"/>
    <dgm:cxn modelId="{3C7CE9B3-C98E-44D2-BF99-AB70A3B21FE7}" type="presParOf" srcId="{E6892ABB-1CE4-4EC9-8480-360ADD961E44}" destId="{B5EF66EA-DB94-40B1-9CB4-6A94C0D1E06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B4AAC4-FD16-4C0B-B608-531C7A192994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2336B68-9405-446C-BA79-B2D6661EE917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Заключение договоров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 о сотрудничестве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81CBFBFD-B845-4947-BF3C-97132BFC089C}" type="parTrans" cxnId="{4748D7CC-371D-4DD5-92CB-A5451B9F72BE}">
      <dgm:prSet/>
      <dgm:spPr/>
      <dgm:t>
        <a:bodyPr/>
        <a:lstStyle/>
        <a:p>
          <a:endParaRPr lang="ru-RU" sz="1100"/>
        </a:p>
      </dgm:t>
    </dgm:pt>
    <dgm:pt modelId="{2DD2A304-2140-46D8-835D-76E920EE82C4}" type="sibTrans" cxnId="{4748D7CC-371D-4DD5-92CB-A5451B9F72BE}">
      <dgm:prSet/>
      <dgm:spPr/>
      <dgm:t>
        <a:bodyPr/>
        <a:lstStyle/>
        <a:p>
          <a:endParaRPr lang="ru-RU" sz="1100"/>
        </a:p>
      </dgm:t>
    </dgm:pt>
    <dgm:pt modelId="{D5C0B752-6152-4F06-B518-95D00A14BB4C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Открытые педагогические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мероприятия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31314D2F-4797-4BA8-AE69-30AFE4852138}" type="parTrans" cxnId="{45563E15-AFC5-490E-A738-F4650B210E5D}">
      <dgm:prSet/>
      <dgm:spPr/>
      <dgm:t>
        <a:bodyPr/>
        <a:lstStyle/>
        <a:p>
          <a:endParaRPr lang="ru-RU" sz="1100"/>
        </a:p>
      </dgm:t>
    </dgm:pt>
    <dgm:pt modelId="{B2AC74DC-6FF8-4076-9FD3-DC383DFF4E98}" type="sibTrans" cxnId="{45563E15-AFC5-490E-A738-F4650B210E5D}">
      <dgm:prSet/>
      <dgm:spPr/>
      <dgm:t>
        <a:bodyPr/>
        <a:lstStyle/>
        <a:p>
          <a:endParaRPr lang="ru-RU" sz="1100"/>
        </a:p>
      </dgm:t>
    </dgm:pt>
    <dgm:pt modelId="{B090D28C-D8E3-4AB8-A4E2-D8E6B4468124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Совместные с детьми 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занятия-практикумы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045D0D26-C6CA-43EB-9FCB-44FF620D4975}" type="parTrans" cxnId="{40CC0100-4703-4906-BC5E-78D48B9CCA89}">
      <dgm:prSet/>
      <dgm:spPr/>
      <dgm:t>
        <a:bodyPr/>
        <a:lstStyle/>
        <a:p>
          <a:endParaRPr lang="ru-RU" sz="1100"/>
        </a:p>
      </dgm:t>
    </dgm:pt>
    <dgm:pt modelId="{38DC6BBA-20D4-4905-BF7F-7DFDA2C9B9B3}" type="sibTrans" cxnId="{40CC0100-4703-4906-BC5E-78D48B9CCA89}">
      <dgm:prSet/>
      <dgm:spPr/>
      <dgm:t>
        <a:bodyPr/>
        <a:lstStyle/>
        <a:p>
          <a:endParaRPr lang="ru-RU" sz="1100"/>
        </a:p>
      </dgm:t>
    </dgm:pt>
    <dgm:pt modelId="{8F680E89-7EDF-4584-91D0-8F004FD8EB4A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Индивидуальные беседы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 педагогов с родителями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8CAD598E-6DCA-403D-B897-7E9B63CD4BB1}" type="parTrans" cxnId="{741782A5-1AAC-4BC0-B5EF-C632AC3EA6B7}">
      <dgm:prSet/>
      <dgm:spPr/>
      <dgm:t>
        <a:bodyPr/>
        <a:lstStyle/>
        <a:p>
          <a:endParaRPr lang="ru-RU" sz="1100"/>
        </a:p>
      </dgm:t>
    </dgm:pt>
    <dgm:pt modelId="{76FCCB40-7380-4392-98CD-B8798AC0B4D0}" type="sibTrans" cxnId="{741782A5-1AAC-4BC0-B5EF-C632AC3EA6B7}">
      <dgm:prSet/>
      <dgm:spPr/>
      <dgm:t>
        <a:bodyPr/>
        <a:lstStyle/>
        <a:p>
          <a:endParaRPr lang="ru-RU" sz="1100"/>
        </a:p>
      </dgm:t>
    </dgm:pt>
    <dgm:pt modelId="{40A87C5E-5F19-43FE-8EBB-BA9AE57300CD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Адаптация малышей к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детскому саду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05F48388-8B87-4879-8508-1B0E9C3A5CB6}" type="parTrans" cxnId="{E37CAF93-BEBA-4C00-B729-9FC6DB4DF672}">
      <dgm:prSet/>
      <dgm:spPr/>
      <dgm:t>
        <a:bodyPr/>
        <a:lstStyle/>
        <a:p>
          <a:endParaRPr lang="ru-RU" sz="1100"/>
        </a:p>
      </dgm:t>
    </dgm:pt>
    <dgm:pt modelId="{EEFD3BAA-3A50-45F5-9BB8-9A28E0A3D739}" type="sibTrans" cxnId="{E37CAF93-BEBA-4C00-B729-9FC6DB4DF672}">
      <dgm:prSet/>
      <dgm:spPr/>
      <dgm:t>
        <a:bodyPr/>
        <a:lstStyle/>
        <a:p>
          <a:endParaRPr lang="ru-RU" sz="1100"/>
        </a:p>
      </dgm:t>
    </dgm:pt>
    <dgm:pt modelId="{240B47C8-50C5-401C-BE35-A0AD5AC0CA7F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Детско-родительские проекты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4841320F-56C2-452C-916C-1EB14A21E894}" type="parTrans" cxnId="{2A6C08F9-C69A-49D8-8EB9-F658D721EF23}">
      <dgm:prSet/>
      <dgm:spPr/>
      <dgm:t>
        <a:bodyPr/>
        <a:lstStyle/>
        <a:p>
          <a:endParaRPr lang="ru-RU" sz="1100"/>
        </a:p>
      </dgm:t>
    </dgm:pt>
    <dgm:pt modelId="{E7AD9183-83A0-45E1-8BEF-291F4A6C652B}" type="sibTrans" cxnId="{2A6C08F9-C69A-49D8-8EB9-F658D721EF23}">
      <dgm:prSet/>
      <dgm:spPr/>
      <dgm:t>
        <a:bodyPr/>
        <a:lstStyle/>
        <a:p>
          <a:endParaRPr lang="ru-RU" sz="1100"/>
        </a:p>
      </dgm:t>
    </dgm:pt>
    <dgm:pt modelId="{6D07136E-08AA-490E-9A99-10D58E5A5F3B}" type="pres">
      <dgm:prSet presAssocID="{28B4AAC4-FD16-4C0B-B608-531C7A1929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8CF14-CD5D-45DF-8EF9-07E36274A231}" type="pres">
      <dgm:prSet presAssocID="{72336B68-9405-446C-BA79-B2D6661EE917}" presName="parentLin" presStyleCnt="0"/>
      <dgm:spPr/>
    </dgm:pt>
    <dgm:pt modelId="{8FB5AAE5-4330-47E7-A942-2D5C5C984B2F}" type="pres">
      <dgm:prSet presAssocID="{72336B68-9405-446C-BA79-B2D6661EE91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0BCC8D-F5A3-47CF-9186-AC1840A2BF81}" type="pres">
      <dgm:prSet presAssocID="{72336B68-9405-446C-BA79-B2D6661EE917}" presName="parentText" presStyleLbl="node1" presStyleIdx="0" presStyleCnt="6" custScaleY="199679" custLinFactNeighborX="3449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96C18-A768-40F6-A515-3D2ED3CA60A7}" type="pres">
      <dgm:prSet presAssocID="{72336B68-9405-446C-BA79-B2D6661EE917}" presName="negativeSpace" presStyleCnt="0"/>
      <dgm:spPr/>
    </dgm:pt>
    <dgm:pt modelId="{8D96B56B-AA31-4476-A108-E31C6A515682}" type="pres">
      <dgm:prSet presAssocID="{72336B68-9405-446C-BA79-B2D6661EE917}" presName="childText" presStyleLbl="conFgAcc1" presStyleIdx="0" presStyleCnt="6">
        <dgm:presLayoutVars>
          <dgm:bulletEnabled val="1"/>
        </dgm:presLayoutVars>
      </dgm:prSet>
      <dgm:spPr/>
    </dgm:pt>
    <dgm:pt modelId="{15E8BED1-E335-426F-A001-46FB0E1BCF68}" type="pres">
      <dgm:prSet presAssocID="{2DD2A304-2140-46D8-835D-76E920EE82C4}" presName="spaceBetweenRectangles" presStyleCnt="0"/>
      <dgm:spPr/>
    </dgm:pt>
    <dgm:pt modelId="{F6F969C7-BFE9-45A3-A880-4492ABD718F1}" type="pres">
      <dgm:prSet presAssocID="{D5C0B752-6152-4F06-B518-95D00A14BB4C}" presName="parentLin" presStyleCnt="0"/>
      <dgm:spPr/>
    </dgm:pt>
    <dgm:pt modelId="{57AE28EA-DBFD-46A3-A688-09B2D2BCB4EA}" type="pres">
      <dgm:prSet presAssocID="{D5C0B752-6152-4F06-B518-95D00A14BB4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B0DEE48-3F5C-4DBB-9CD9-4B31CDBB0843}" type="pres">
      <dgm:prSet presAssocID="{D5C0B752-6152-4F06-B518-95D00A14BB4C}" presName="parentText" presStyleLbl="node1" presStyleIdx="1" presStyleCnt="6" custScaleY="211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D01D1-5684-48F7-9013-C5FC2D4A2E16}" type="pres">
      <dgm:prSet presAssocID="{D5C0B752-6152-4F06-B518-95D00A14BB4C}" presName="negativeSpace" presStyleCnt="0"/>
      <dgm:spPr/>
    </dgm:pt>
    <dgm:pt modelId="{F61202F1-91B4-413B-A367-116AD8E315D3}" type="pres">
      <dgm:prSet presAssocID="{D5C0B752-6152-4F06-B518-95D00A14BB4C}" presName="childText" presStyleLbl="conFgAcc1" presStyleIdx="1" presStyleCnt="6">
        <dgm:presLayoutVars>
          <dgm:bulletEnabled val="1"/>
        </dgm:presLayoutVars>
      </dgm:prSet>
      <dgm:spPr/>
    </dgm:pt>
    <dgm:pt modelId="{F00E7F53-0512-4F79-9383-171AA605C0BF}" type="pres">
      <dgm:prSet presAssocID="{B2AC74DC-6FF8-4076-9FD3-DC383DFF4E98}" presName="spaceBetweenRectangles" presStyleCnt="0"/>
      <dgm:spPr/>
    </dgm:pt>
    <dgm:pt modelId="{8D0B47C3-83CF-448A-A750-2A0338273047}" type="pres">
      <dgm:prSet presAssocID="{B090D28C-D8E3-4AB8-A4E2-D8E6B4468124}" presName="parentLin" presStyleCnt="0"/>
      <dgm:spPr/>
    </dgm:pt>
    <dgm:pt modelId="{769A31D9-EA39-4F80-82E2-A7EAD54A0439}" type="pres">
      <dgm:prSet presAssocID="{B090D28C-D8E3-4AB8-A4E2-D8E6B446812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8D3117E-0686-456D-A8CD-A433EC0BA628}" type="pres">
      <dgm:prSet presAssocID="{B090D28C-D8E3-4AB8-A4E2-D8E6B4468124}" presName="parentText" presStyleLbl="node1" presStyleIdx="2" presStyleCnt="6" custScaleY="188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D07A-4451-4A77-83B8-DCAFA9FC2D4C}" type="pres">
      <dgm:prSet presAssocID="{B090D28C-D8E3-4AB8-A4E2-D8E6B4468124}" presName="negativeSpace" presStyleCnt="0"/>
      <dgm:spPr/>
    </dgm:pt>
    <dgm:pt modelId="{8C95977F-33D4-415E-A38B-34476A8574EE}" type="pres">
      <dgm:prSet presAssocID="{B090D28C-D8E3-4AB8-A4E2-D8E6B4468124}" presName="childText" presStyleLbl="conFgAcc1" presStyleIdx="2" presStyleCnt="6">
        <dgm:presLayoutVars>
          <dgm:bulletEnabled val="1"/>
        </dgm:presLayoutVars>
      </dgm:prSet>
      <dgm:spPr/>
    </dgm:pt>
    <dgm:pt modelId="{3DF54498-B286-4E0E-B004-C2E0CC56A78A}" type="pres">
      <dgm:prSet presAssocID="{38DC6BBA-20D4-4905-BF7F-7DFDA2C9B9B3}" presName="spaceBetweenRectangles" presStyleCnt="0"/>
      <dgm:spPr/>
    </dgm:pt>
    <dgm:pt modelId="{3BEEC5CA-BC79-439E-A3C3-6F7F27170160}" type="pres">
      <dgm:prSet presAssocID="{8F680E89-7EDF-4584-91D0-8F004FD8EB4A}" presName="parentLin" presStyleCnt="0"/>
      <dgm:spPr/>
    </dgm:pt>
    <dgm:pt modelId="{B906B20C-1121-4EDD-9CB0-A4A098EFA0CA}" type="pres">
      <dgm:prSet presAssocID="{8F680E89-7EDF-4584-91D0-8F004FD8EB4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59792A-6AE2-41DD-871A-CD1C1CE2D8BD}" type="pres">
      <dgm:prSet presAssocID="{8F680E89-7EDF-4584-91D0-8F004FD8EB4A}" presName="parentText" presStyleLbl="node1" presStyleIdx="3" presStyleCnt="6" custScaleY="166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9702-AD32-41F2-B53D-AF245EB8260D}" type="pres">
      <dgm:prSet presAssocID="{8F680E89-7EDF-4584-91D0-8F004FD8EB4A}" presName="negativeSpace" presStyleCnt="0"/>
      <dgm:spPr/>
    </dgm:pt>
    <dgm:pt modelId="{BF7F3310-1B1E-49F7-A31D-3026B2AA561D}" type="pres">
      <dgm:prSet presAssocID="{8F680E89-7EDF-4584-91D0-8F004FD8EB4A}" presName="childText" presStyleLbl="conFgAcc1" presStyleIdx="3" presStyleCnt="6">
        <dgm:presLayoutVars>
          <dgm:bulletEnabled val="1"/>
        </dgm:presLayoutVars>
      </dgm:prSet>
      <dgm:spPr/>
    </dgm:pt>
    <dgm:pt modelId="{97452AD2-94B8-4D89-A32B-72B8A447F28C}" type="pres">
      <dgm:prSet presAssocID="{76FCCB40-7380-4392-98CD-B8798AC0B4D0}" presName="spaceBetweenRectangles" presStyleCnt="0"/>
      <dgm:spPr/>
    </dgm:pt>
    <dgm:pt modelId="{DD190B60-9240-4CD0-B408-2CA8270FBB0F}" type="pres">
      <dgm:prSet presAssocID="{40A87C5E-5F19-43FE-8EBB-BA9AE57300CD}" presName="parentLin" presStyleCnt="0"/>
      <dgm:spPr/>
    </dgm:pt>
    <dgm:pt modelId="{83B0E2B0-4BB8-4DD0-BF8F-53809E09224F}" type="pres">
      <dgm:prSet presAssocID="{40A87C5E-5F19-43FE-8EBB-BA9AE57300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CED7BDE-031C-470B-928D-39C24225679B}" type="pres">
      <dgm:prSet presAssocID="{40A87C5E-5F19-43FE-8EBB-BA9AE57300CD}" presName="parentText" presStyleLbl="node1" presStyleIdx="4" presStyleCnt="6" custScaleY="185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42F93-C217-4270-909F-091346B22A54}" type="pres">
      <dgm:prSet presAssocID="{40A87C5E-5F19-43FE-8EBB-BA9AE57300CD}" presName="negativeSpace" presStyleCnt="0"/>
      <dgm:spPr/>
    </dgm:pt>
    <dgm:pt modelId="{0B806BC1-7BCC-4774-A384-001DACEA96ED}" type="pres">
      <dgm:prSet presAssocID="{40A87C5E-5F19-43FE-8EBB-BA9AE57300CD}" presName="childText" presStyleLbl="conFgAcc1" presStyleIdx="4" presStyleCnt="6">
        <dgm:presLayoutVars>
          <dgm:bulletEnabled val="1"/>
        </dgm:presLayoutVars>
      </dgm:prSet>
      <dgm:spPr/>
    </dgm:pt>
    <dgm:pt modelId="{844DFF29-1403-44F1-9CE0-4EB4DC9B2D5B}" type="pres">
      <dgm:prSet presAssocID="{EEFD3BAA-3A50-45F5-9BB8-9A28E0A3D739}" presName="spaceBetweenRectangles" presStyleCnt="0"/>
      <dgm:spPr/>
    </dgm:pt>
    <dgm:pt modelId="{9D9B9ADA-DDC6-4436-A8ED-C52E06CDCEE3}" type="pres">
      <dgm:prSet presAssocID="{240B47C8-50C5-401C-BE35-A0AD5AC0CA7F}" presName="parentLin" presStyleCnt="0"/>
      <dgm:spPr/>
    </dgm:pt>
    <dgm:pt modelId="{88F122F0-8991-4ECC-9660-BC41F51AB4D6}" type="pres">
      <dgm:prSet presAssocID="{240B47C8-50C5-401C-BE35-A0AD5AC0CA7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37D32FC-D92C-46FC-B046-3BBA12141B93}" type="pres">
      <dgm:prSet presAssocID="{240B47C8-50C5-401C-BE35-A0AD5AC0CA7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B46A0-7C79-4046-B0C1-B9CA3D8D66BF}" type="pres">
      <dgm:prSet presAssocID="{240B47C8-50C5-401C-BE35-A0AD5AC0CA7F}" presName="negativeSpace" presStyleCnt="0"/>
      <dgm:spPr/>
    </dgm:pt>
    <dgm:pt modelId="{EBDDA02D-9FCC-4C91-89FA-2E05F1E52CF2}" type="pres">
      <dgm:prSet presAssocID="{240B47C8-50C5-401C-BE35-A0AD5AC0CA7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0CC0100-4703-4906-BC5E-78D48B9CCA89}" srcId="{28B4AAC4-FD16-4C0B-B608-531C7A192994}" destId="{B090D28C-D8E3-4AB8-A4E2-D8E6B4468124}" srcOrd="2" destOrd="0" parTransId="{045D0D26-C6CA-43EB-9FCB-44FF620D4975}" sibTransId="{38DC6BBA-20D4-4905-BF7F-7DFDA2C9B9B3}"/>
    <dgm:cxn modelId="{05E6F7CD-4138-4E39-9B6D-839D160EC300}" type="presOf" srcId="{72336B68-9405-446C-BA79-B2D6661EE917}" destId="{8FB5AAE5-4330-47E7-A942-2D5C5C984B2F}" srcOrd="0" destOrd="0" presId="urn:microsoft.com/office/officeart/2005/8/layout/list1"/>
    <dgm:cxn modelId="{2A6C08F9-C69A-49D8-8EB9-F658D721EF23}" srcId="{28B4AAC4-FD16-4C0B-B608-531C7A192994}" destId="{240B47C8-50C5-401C-BE35-A0AD5AC0CA7F}" srcOrd="5" destOrd="0" parTransId="{4841320F-56C2-452C-916C-1EB14A21E894}" sibTransId="{E7AD9183-83A0-45E1-8BEF-291F4A6C652B}"/>
    <dgm:cxn modelId="{B003AC6B-73E6-4140-BDF2-336D542BD4ED}" type="presOf" srcId="{8F680E89-7EDF-4584-91D0-8F004FD8EB4A}" destId="{3259792A-6AE2-41DD-871A-CD1C1CE2D8BD}" srcOrd="1" destOrd="0" presId="urn:microsoft.com/office/officeart/2005/8/layout/list1"/>
    <dgm:cxn modelId="{6D17B4FB-7BC1-4217-86ED-492AC721A039}" type="presOf" srcId="{240B47C8-50C5-401C-BE35-A0AD5AC0CA7F}" destId="{C37D32FC-D92C-46FC-B046-3BBA12141B93}" srcOrd="1" destOrd="0" presId="urn:microsoft.com/office/officeart/2005/8/layout/list1"/>
    <dgm:cxn modelId="{E37CAF93-BEBA-4C00-B729-9FC6DB4DF672}" srcId="{28B4AAC4-FD16-4C0B-B608-531C7A192994}" destId="{40A87C5E-5F19-43FE-8EBB-BA9AE57300CD}" srcOrd="4" destOrd="0" parTransId="{05F48388-8B87-4879-8508-1B0E9C3A5CB6}" sibTransId="{EEFD3BAA-3A50-45F5-9BB8-9A28E0A3D739}"/>
    <dgm:cxn modelId="{C767D44C-323F-4AE6-B4C0-19B12F4FB2A4}" type="presOf" srcId="{B090D28C-D8E3-4AB8-A4E2-D8E6B4468124}" destId="{D8D3117E-0686-456D-A8CD-A433EC0BA628}" srcOrd="1" destOrd="0" presId="urn:microsoft.com/office/officeart/2005/8/layout/list1"/>
    <dgm:cxn modelId="{C26E0598-12E0-4884-86DA-910809F686B3}" type="presOf" srcId="{72336B68-9405-446C-BA79-B2D6661EE917}" destId="{140BCC8D-F5A3-47CF-9186-AC1840A2BF81}" srcOrd="1" destOrd="0" presId="urn:microsoft.com/office/officeart/2005/8/layout/list1"/>
    <dgm:cxn modelId="{923D0E61-726B-4363-BF1E-7C595345E2B9}" type="presOf" srcId="{240B47C8-50C5-401C-BE35-A0AD5AC0CA7F}" destId="{88F122F0-8991-4ECC-9660-BC41F51AB4D6}" srcOrd="0" destOrd="0" presId="urn:microsoft.com/office/officeart/2005/8/layout/list1"/>
    <dgm:cxn modelId="{B9627D6D-7790-4026-B1AA-E2347396A8E7}" type="presOf" srcId="{8F680E89-7EDF-4584-91D0-8F004FD8EB4A}" destId="{B906B20C-1121-4EDD-9CB0-A4A098EFA0CA}" srcOrd="0" destOrd="0" presId="urn:microsoft.com/office/officeart/2005/8/layout/list1"/>
    <dgm:cxn modelId="{E5D95C6E-556B-4760-BDFF-4111AB14A81E}" type="presOf" srcId="{40A87C5E-5F19-43FE-8EBB-BA9AE57300CD}" destId="{83B0E2B0-4BB8-4DD0-BF8F-53809E09224F}" srcOrd="0" destOrd="0" presId="urn:microsoft.com/office/officeart/2005/8/layout/list1"/>
    <dgm:cxn modelId="{C6735A81-803F-4FEE-BC1A-4AF711B171BE}" type="presOf" srcId="{B090D28C-D8E3-4AB8-A4E2-D8E6B4468124}" destId="{769A31D9-EA39-4F80-82E2-A7EAD54A0439}" srcOrd="0" destOrd="0" presId="urn:microsoft.com/office/officeart/2005/8/layout/list1"/>
    <dgm:cxn modelId="{4748D7CC-371D-4DD5-92CB-A5451B9F72BE}" srcId="{28B4AAC4-FD16-4C0B-B608-531C7A192994}" destId="{72336B68-9405-446C-BA79-B2D6661EE917}" srcOrd="0" destOrd="0" parTransId="{81CBFBFD-B845-4947-BF3C-97132BFC089C}" sibTransId="{2DD2A304-2140-46D8-835D-76E920EE82C4}"/>
    <dgm:cxn modelId="{F74CD68C-B94A-47B5-855E-DC278B3C574B}" type="presOf" srcId="{D5C0B752-6152-4F06-B518-95D00A14BB4C}" destId="{EB0DEE48-3F5C-4DBB-9CD9-4B31CDBB0843}" srcOrd="1" destOrd="0" presId="urn:microsoft.com/office/officeart/2005/8/layout/list1"/>
    <dgm:cxn modelId="{F4C5214D-6229-4ED2-8DBE-696E88C6EB83}" type="presOf" srcId="{D5C0B752-6152-4F06-B518-95D00A14BB4C}" destId="{57AE28EA-DBFD-46A3-A688-09B2D2BCB4EA}" srcOrd="0" destOrd="0" presId="urn:microsoft.com/office/officeart/2005/8/layout/list1"/>
    <dgm:cxn modelId="{741782A5-1AAC-4BC0-B5EF-C632AC3EA6B7}" srcId="{28B4AAC4-FD16-4C0B-B608-531C7A192994}" destId="{8F680E89-7EDF-4584-91D0-8F004FD8EB4A}" srcOrd="3" destOrd="0" parTransId="{8CAD598E-6DCA-403D-B897-7E9B63CD4BB1}" sibTransId="{76FCCB40-7380-4392-98CD-B8798AC0B4D0}"/>
    <dgm:cxn modelId="{45563E15-AFC5-490E-A738-F4650B210E5D}" srcId="{28B4AAC4-FD16-4C0B-B608-531C7A192994}" destId="{D5C0B752-6152-4F06-B518-95D00A14BB4C}" srcOrd="1" destOrd="0" parTransId="{31314D2F-4797-4BA8-AE69-30AFE4852138}" sibTransId="{B2AC74DC-6FF8-4076-9FD3-DC383DFF4E98}"/>
    <dgm:cxn modelId="{49133253-7D32-4C13-963D-6EAF009F4FF1}" type="presOf" srcId="{40A87C5E-5F19-43FE-8EBB-BA9AE57300CD}" destId="{8CED7BDE-031C-470B-928D-39C24225679B}" srcOrd="1" destOrd="0" presId="urn:microsoft.com/office/officeart/2005/8/layout/list1"/>
    <dgm:cxn modelId="{0DA1FD88-0231-4DDE-89B2-F6AC46C2D0B3}" type="presOf" srcId="{28B4AAC4-FD16-4C0B-B608-531C7A192994}" destId="{6D07136E-08AA-490E-9A99-10D58E5A5F3B}" srcOrd="0" destOrd="0" presId="urn:microsoft.com/office/officeart/2005/8/layout/list1"/>
    <dgm:cxn modelId="{524DD8DA-DB7E-4548-B2B2-EA82A5927179}" type="presParOf" srcId="{6D07136E-08AA-490E-9A99-10D58E5A5F3B}" destId="{87E8CF14-CD5D-45DF-8EF9-07E36274A231}" srcOrd="0" destOrd="0" presId="urn:microsoft.com/office/officeart/2005/8/layout/list1"/>
    <dgm:cxn modelId="{27CE4354-DBA7-439D-8347-5D78AC6DC45D}" type="presParOf" srcId="{87E8CF14-CD5D-45DF-8EF9-07E36274A231}" destId="{8FB5AAE5-4330-47E7-A942-2D5C5C984B2F}" srcOrd="0" destOrd="0" presId="urn:microsoft.com/office/officeart/2005/8/layout/list1"/>
    <dgm:cxn modelId="{C3881208-8868-4D32-AB10-75A3946433DD}" type="presParOf" srcId="{87E8CF14-CD5D-45DF-8EF9-07E36274A231}" destId="{140BCC8D-F5A3-47CF-9186-AC1840A2BF81}" srcOrd="1" destOrd="0" presId="urn:microsoft.com/office/officeart/2005/8/layout/list1"/>
    <dgm:cxn modelId="{DFBC848F-033E-4DFB-80A4-87FF2EC22949}" type="presParOf" srcId="{6D07136E-08AA-490E-9A99-10D58E5A5F3B}" destId="{04C96C18-A768-40F6-A515-3D2ED3CA60A7}" srcOrd="1" destOrd="0" presId="urn:microsoft.com/office/officeart/2005/8/layout/list1"/>
    <dgm:cxn modelId="{F863B322-C17F-43B2-9C24-6BA8922A51E3}" type="presParOf" srcId="{6D07136E-08AA-490E-9A99-10D58E5A5F3B}" destId="{8D96B56B-AA31-4476-A108-E31C6A515682}" srcOrd="2" destOrd="0" presId="urn:microsoft.com/office/officeart/2005/8/layout/list1"/>
    <dgm:cxn modelId="{E775A28B-9986-47B5-BFF5-222B93028E9B}" type="presParOf" srcId="{6D07136E-08AA-490E-9A99-10D58E5A5F3B}" destId="{15E8BED1-E335-426F-A001-46FB0E1BCF68}" srcOrd="3" destOrd="0" presId="urn:microsoft.com/office/officeart/2005/8/layout/list1"/>
    <dgm:cxn modelId="{FE9352FE-A27B-4656-8AA4-264388DA9F14}" type="presParOf" srcId="{6D07136E-08AA-490E-9A99-10D58E5A5F3B}" destId="{F6F969C7-BFE9-45A3-A880-4492ABD718F1}" srcOrd="4" destOrd="0" presId="urn:microsoft.com/office/officeart/2005/8/layout/list1"/>
    <dgm:cxn modelId="{990C0638-2569-449C-A00E-556A837FD153}" type="presParOf" srcId="{F6F969C7-BFE9-45A3-A880-4492ABD718F1}" destId="{57AE28EA-DBFD-46A3-A688-09B2D2BCB4EA}" srcOrd="0" destOrd="0" presId="urn:microsoft.com/office/officeart/2005/8/layout/list1"/>
    <dgm:cxn modelId="{CE1C9E8F-3FE4-4CCB-977E-4B6915489C30}" type="presParOf" srcId="{F6F969C7-BFE9-45A3-A880-4492ABD718F1}" destId="{EB0DEE48-3F5C-4DBB-9CD9-4B31CDBB0843}" srcOrd="1" destOrd="0" presId="urn:microsoft.com/office/officeart/2005/8/layout/list1"/>
    <dgm:cxn modelId="{2552C693-463C-41EE-B2BE-FF4E28BADCF8}" type="presParOf" srcId="{6D07136E-08AA-490E-9A99-10D58E5A5F3B}" destId="{431D01D1-5684-48F7-9013-C5FC2D4A2E16}" srcOrd="5" destOrd="0" presId="urn:microsoft.com/office/officeart/2005/8/layout/list1"/>
    <dgm:cxn modelId="{82EF62FB-92BB-4DD3-8E37-3AFE0138BBD1}" type="presParOf" srcId="{6D07136E-08AA-490E-9A99-10D58E5A5F3B}" destId="{F61202F1-91B4-413B-A367-116AD8E315D3}" srcOrd="6" destOrd="0" presId="urn:microsoft.com/office/officeart/2005/8/layout/list1"/>
    <dgm:cxn modelId="{F72A9711-46D3-4C62-8D8A-4CC8AD86CDAE}" type="presParOf" srcId="{6D07136E-08AA-490E-9A99-10D58E5A5F3B}" destId="{F00E7F53-0512-4F79-9383-171AA605C0BF}" srcOrd="7" destOrd="0" presId="urn:microsoft.com/office/officeart/2005/8/layout/list1"/>
    <dgm:cxn modelId="{27D1233B-A0FE-47A6-B103-F084C0903967}" type="presParOf" srcId="{6D07136E-08AA-490E-9A99-10D58E5A5F3B}" destId="{8D0B47C3-83CF-448A-A750-2A0338273047}" srcOrd="8" destOrd="0" presId="urn:microsoft.com/office/officeart/2005/8/layout/list1"/>
    <dgm:cxn modelId="{B03B2DF5-DA4B-4D18-817E-F4954A3EB12E}" type="presParOf" srcId="{8D0B47C3-83CF-448A-A750-2A0338273047}" destId="{769A31D9-EA39-4F80-82E2-A7EAD54A0439}" srcOrd="0" destOrd="0" presId="urn:microsoft.com/office/officeart/2005/8/layout/list1"/>
    <dgm:cxn modelId="{5735FFF7-D412-4661-8014-A5736FA027B1}" type="presParOf" srcId="{8D0B47C3-83CF-448A-A750-2A0338273047}" destId="{D8D3117E-0686-456D-A8CD-A433EC0BA628}" srcOrd="1" destOrd="0" presId="urn:microsoft.com/office/officeart/2005/8/layout/list1"/>
    <dgm:cxn modelId="{51C07EE4-4B9C-4AD2-A214-F43555748D90}" type="presParOf" srcId="{6D07136E-08AA-490E-9A99-10D58E5A5F3B}" destId="{E7FBD07A-4451-4A77-83B8-DCAFA9FC2D4C}" srcOrd="9" destOrd="0" presId="urn:microsoft.com/office/officeart/2005/8/layout/list1"/>
    <dgm:cxn modelId="{8DBED5B4-B358-4D52-AF28-69782FCE3A63}" type="presParOf" srcId="{6D07136E-08AA-490E-9A99-10D58E5A5F3B}" destId="{8C95977F-33D4-415E-A38B-34476A8574EE}" srcOrd="10" destOrd="0" presId="urn:microsoft.com/office/officeart/2005/8/layout/list1"/>
    <dgm:cxn modelId="{D0F080ED-B133-4EAA-BFBB-CFF5CF306F87}" type="presParOf" srcId="{6D07136E-08AA-490E-9A99-10D58E5A5F3B}" destId="{3DF54498-B286-4E0E-B004-C2E0CC56A78A}" srcOrd="11" destOrd="0" presId="urn:microsoft.com/office/officeart/2005/8/layout/list1"/>
    <dgm:cxn modelId="{070EB42D-CEEA-47EB-85F0-78238A73D3A5}" type="presParOf" srcId="{6D07136E-08AA-490E-9A99-10D58E5A5F3B}" destId="{3BEEC5CA-BC79-439E-A3C3-6F7F27170160}" srcOrd="12" destOrd="0" presId="urn:microsoft.com/office/officeart/2005/8/layout/list1"/>
    <dgm:cxn modelId="{938B1E00-B1B7-4E6E-B7E7-9B42C3E2765B}" type="presParOf" srcId="{3BEEC5CA-BC79-439E-A3C3-6F7F27170160}" destId="{B906B20C-1121-4EDD-9CB0-A4A098EFA0CA}" srcOrd="0" destOrd="0" presId="urn:microsoft.com/office/officeart/2005/8/layout/list1"/>
    <dgm:cxn modelId="{0A0803AC-58D1-4000-9537-53893A25438A}" type="presParOf" srcId="{3BEEC5CA-BC79-439E-A3C3-6F7F27170160}" destId="{3259792A-6AE2-41DD-871A-CD1C1CE2D8BD}" srcOrd="1" destOrd="0" presId="urn:microsoft.com/office/officeart/2005/8/layout/list1"/>
    <dgm:cxn modelId="{2CBB3E2E-04C2-4D31-B381-1A99B1A4D74B}" type="presParOf" srcId="{6D07136E-08AA-490E-9A99-10D58E5A5F3B}" destId="{568D9702-AD32-41F2-B53D-AF245EB8260D}" srcOrd="13" destOrd="0" presId="urn:microsoft.com/office/officeart/2005/8/layout/list1"/>
    <dgm:cxn modelId="{89268F61-06A3-408A-90E5-319207126E5F}" type="presParOf" srcId="{6D07136E-08AA-490E-9A99-10D58E5A5F3B}" destId="{BF7F3310-1B1E-49F7-A31D-3026B2AA561D}" srcOrd="14" destOrd="0" presId="urn:microsoft.com/office/officeart/2005/8/layout/list1"/>
    <dgm:cxn modelId="{0398D97B-8547-4315-9C3E-0F26FF46337B}" type="presParOf" srcId="{6D07136E-08AA-490E-9A99-10D58E5A5F3B}" destId="{97452AD2-94B8-4D89-A32B-72B8A447F28C}" srcOrd="15" destOrd="0" presId="urn:microsoft.com/office/officeart/2005/8/layout/list1"/>
    <dgm:cxn modelId="{1A98A125-7D75-4ED5-B50E-7F6EF0964E63}" type="presParOf" srcId="{6D07136E-08AA-490E-9A99-10D58E5A5F3B}" destId="{DD190B60-9240-4CD0-B408-2CA8270FBB0F}" srcOrd="16" destOrd="0" presId="urn:microsoft.com/office/officeart/2005/8/layout/list1"/>
    <dgm:cxn modelId="{7E6A7270-1C9F-46CF-B48A-0E772F746F1A}" type="presParOf" srcId="{DD190B60-9240-4CD0-B408-2CA8270FBB0F}" destId="{83B0E2B0-4BB8-4DD0-BF8F-53809E09224F}" srcOrd="0" destOrd="0" presId="urn:microsoft.com/office/officeart/2005/8/layout/list1"/>
    <dgm:cxn modelId="{4FB2A1D1-D56A-47D2-ABF8-89CAE1CFFF13}" type="presParOf" srcId="{DD190B60-9240-4CD0-B408-2CA8270FBB0F}" destId="{8CED7BDE-031C-470B-928D-39C24225679B}" srcOrd="1" destOrd="0" presId="urn:microsoft.com/office/officeart/2005/8/layout/list1"/>
    <dgm:cxn modelId="{BCBA8530-A453-4866-B03D-FB089C6DBD14}" type="presParOf" srcId="{6D07136E-08AA-490E-9A99-10D58E5A5F3B}" destId="{02442F93-C217-4270-909F-091346B22A54}" srcOrd="17" destOrd="0" presId="urn:microsoft.com/office/officeart/2005/8/layout/list1"/>
    <dgm:cxn modelId="{DDCEA9E4-18B6-49E4-B549-9CAB651300AC}" type="presParOf" srcId="{6D07136E-08AA-490E-9A99-10D58E5A5F3B}" destId="{0B806BC1-7BCC-4774-A384-001DACEA96ED}" srcOrd="18" destOrd="0" presId="urn:microsoft.com/office/officeart/2005/8/layout/list1"/>
    <dgm:cxn modelId="{5487429A-5DD2-4E85-B1B0-8AB41524C774}" type="presParOf" srcId="{6D07136E-08AA-490E-9A99-10D58E5A5F3B}" destId="{844DFF29-1403-44F1-9CE0-4EB4DC9B2D5B}" srcOrd="19" destOrd="0" presId="urn:microsoft.com/office/officeart/2005/8/layout/list1"/>
    <dgm:cxn modelId="{E355EA46-A4EE-469D-A05A-D2F1E26DCED4}" type="presParOf" srcId="{6D07136E-08AA-490E-9A99-10D58E5A5F3B}" destId="{9D9B9ADA-DDC6-4436-A8ED-C52E06CDCEE3}" srcOrd="20" destOrd="0" presId="urn:microsoft.com/office/officeart/2005/8/layout/list1"/>
    <dgm:cxn modelId="{DB47784F-8AAE-4DA4-8B87-0FEBC27D1313}" type="presParOf" srcId="{9D9B9ADA-DDC6-4436-A8ED-C52E06CDCEE3}" destId="{88F122F0-8991-4ECC-9660-BC41F51AB4D6}" srcOrd="0" destOrd="0" presId="urn:microsoft.com/office/officeart/2005/8/layout/list1"/>
    <dgm:cxn modelId="{1E347888-9C88-45D8-9C81-B875E8091103}" type="presParOf" srcId="{9D9B9ADA-DDC6-4436-A8ED-C52E06CDCEE3}" destId="{C37D32FC-D92C-46FC-B046-3BBA12141B93}" srcOrd="1" destOrd="0" presId="urn:microsoft.com/office/officeart/2005/8/layout/list1"/>
    <dgm:cxn modelId="{E64536E9-BC3A-49E6-ADD6-174B70342EF7}" type="presParOf" srcId="{6D07136E-08AA-490E-9A99-10D58E5A5F3B}" destId="{D49B46A0-7C79-4046-B0C1-B9CA3D8D66BF}" srcOrd="21" destOrd="0" presId="urn:microsoft.com/office/officeart/2005/8/layout/list1"/>
    <dgm:cxn modelId="{AB2957F9-D86A-4C27-B4D3-DBDC1EC2EAC9}" type="presParOf" srcId="{6D07136E-08AA-490E-9A99-10D58E5A5F3B}" destId="{EBDDA02D-9FCC-4C91-89FA-2E05F1E52CF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B4AAC4-FD16-4C0B-B608-531C7A192994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2336B68-9405-446C-BA79-B2D6661EE917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Групповые родительские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собрания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81CBFBFD-B845-4947-BF3C-97132BFC089C}" type="parTrans" cxnId="{4748D7CC-371D-4DD5-92CB-A5451B9F72BE}">
      <dgm:prSet/>
      <dgm:spPr/>
      <dgm:t>
        <a:bodyPr/>
        <a:lstStyle/>
        <a:p>
          <a:endParaRPr lang="ru-RU" sz="1100"/>
        </a:p>
      </dgm:t>
    </dgm:pt>
    <dgm:pt modelId="{2DD2A304-2140-46D8-835D-76E920EE82C4}" type="sibTrans" cxnId="{4748D7CC-371D-4DD5-92CB-A5451B9F72BE}">
      <dgm:prSet/>
      <dgm:spPr/>
      <dgm:t>
        <a:bodyPr/>
        <a:lstStyle/>
        <a:p>
          <a:endParaRPr lang="ru-RU" sz="1100"/>
        </a:p>
      </dgm:t>
    </dgm:pt>
    <dgm:pt modelId="{D5C0B752-6152-4F06-B518-95D00A14BB4C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Участие в подготовке и </a:t>
          </a:r>
        </a:p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проведении праздников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31314D2F-4797-4BA8-AE69-30AFE4852138}" type="parTrans" cxnId="{45563E15-AFC5-490E-A738-F4650B210E5D}">
      <dgm:prSet/>
      <dgm:spPr/>
      <dgm:t>
        <a:bodyPr/>
        <a:lstStyle/>
        <a:p>
          <a:endParaRPr lang="ru-RU" sz="1100"/>
        </a:p>
      </dgm:t>
    </dgm:pt>
    <dgm:pt modelId="{B2AC74DC-6FF8-4076-9FD3-DC383DFF4E98}" type="sibTrans" cxnId="{45563E15-AFC5-490E-A738-F4650B210E5D}">
      <dgm:prSet/>
      <dgm:spPr/>
      <dgm:t>
        <a:bodyPr/>
        <a:lstStyle/>
        <a:p>
          <a:endParaRPr lang="ru-RU" sz="1100"/>
        </a:p>
      </dgm:t>
    </dgm:pt>
    <dgm:pt modelId="{B090D28C-D8E3-4AB8-A4E2-D8E6B4468124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Совместное</a:t>
          </a:r>
          <a:r>
            <a:rPr lang="ru-RU" sz="1100" baseline="0" dirty="0" smtClean="0">
              <a:solidFill>
                <a:schemeClr val="accent6">
                  <a:lumMod val="50000"/>
                </a:schemeClr>
              </a:solidFill>
            </a:rPr>
            <a:t> создание </a:t>
          </a:r>
        </a:p>
        <a:p>
          <a:pPr algn="ctr"/>
          <a:r>
            <a:rPr lang="ru-RU" sz="1100" baseline="0" dirty="0" smtClean="0">
              <a:solidFill>
                <a:schemeClr val="accent6">
                  <a:lumMod val="50000"/>
                </a:schemeClr>
              </a:solidFill>
            </a:rPr>
            <a:t>Развивающей предметно-</a:t>
          </a:r>
        </a:p>
        <a:p>
          <a:pPr algn="ctr"/>
          <a:r>
            <a:rPr lang="ru-RU" sz="1100" baseline="0" dirty="0" smtClean="0">
              <a:solidFill>
                <a:schemeClr val="accent6">
                  <a:lumMod val="50000"/>
                </a:schemeClr>
              </a:solidFill>
            </a:rPr>
            <a:t>пространственной среды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045D0D26-C6CA-43EB-9FCB-44FF620D4975}" type="parTrans" cxnId="{40CC0100-4703-4906-BC5E-78D48B9CCA89}">
      <dgm:prSet/>
      <dgm:spPr/>
      <dgm:t>
        <a:bodyPr/>
        <a:lstStyle/>
        <a:p>
          <a:endParaRPr lang="ru-RU" sz="1100"/>
        </a:p>
      </dgm:t>
    </dgm:pt>
    <dgm:pt modelId="{38DC6BBA-20D4-4905-BF7F-7DFDA2C9B9B3}" type="sibTrans" cxnId="{40CC0100-4703-4906-BC5E-78D48B9CCA89}">
      <dgm:prSet/>
      <dgm:spPr/>
      <dgm:t>
        <a:bodyPr/>
        <a:lstStyle/>
        <a:p>
          <a:endParaRPr lang="ru-RU" sz="1100"/>
        </a:p>
      </dgm:t>
    </dgm:pt>
    <dgm:pt modelId="{8F680E89-7EDF-4584-91D0-8F004FD8EB4A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Совместное</a:t>
          </a:r>
          <a:r>
            <a:rPr lang="ru-RU" sz="1100" baseline="0" dirty="0" smtClean="0">
              <a:solidFill>
                <a:schemeClr val="accent6">
                  <a:lumMod val="50000"/>
                </a:schemeClr>
              </a:solidFill>
            </a:rPr>
            <a:t> благоустройство</a:t>
          </a:r>
        </a:p>
        <a:p>
          <a:pPr algn="ctr"/>
          <a:r>
            <a:rPr lang="ru-RU" sz="1100" baseline="0" dirty="0" smtClean="0">
              <a:solidFill>
                <a:schemeClr val="accent6">
                  <a:lumMod val="50000"/>
                </a:schemeClr>
              </a:solidFill>
            </a:rPr>
            <a:t> территории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8CAD598E-6DCA-403D-B897-7E9B63CD4BB1}" type="parTrans" cxnId="{741782A5-1AAC-4BC0-B5EF-C632AC3EA6B7}">
      <dgm:prSet/>
      <dgm:spPr/>
      <dgm:t>
        <a:bodyPr/>
        <a:lstStyle/>
        <a:p>
          <a:endParaRPr lang="ru-RU" sz="1100"/>
        </a:p>
      </dgm:t>
    </dgm:pt>
    <dgm:pt modelId="{76FCCB40-7380-4392-98CD-B8798AC0B4D0}" type="sibTrans" cxnId="{741782A5-1AAC-4BC0-B5EF-C632AC3EA6B7}">
      <dgm:prSet/>
      <dgm:spPr/>
      <dgm:t>
        <a:bodyPr/>
        <a:lstStyle/>
        <a:p>
          <a:endParaRPr lang="ru-RU" sz="1100"/>
        </a:p>
      </dgm:t>
    </dgm:pt>
    <dgm:pt modelId="{40A87C5E-5F19-43FE-8EBB-BA9AE57300CD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Круглый стол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05F48388-8B87-4879-8508-1B0E9C3A5CB6}" type="parTrans" cxnId="{E37CAF93-BEBA-4C00-B729-9FC6DB4DF672}">
      <dgm:prSet/>
      <dgm:spPr/>
      <dgm:t>
        <a:bodyPr/>
        <a:lstStyle/>
        <a:p>
          <a:endParaRPr lang="ru-RU" sz="1100"/>
        </a:p>
      </dgm:t>
    </dgm:pt>
    <dgm:pt modelId="{EEFD3BAA-3A50-45F5-9BB8-9A28E0A3D739}" type="sibTrans" cxnId="{E37CAF93-BEBA-4C00-B729-9FC6DB4DF672}">
      <dgm:prSet/>
      <dgm:spPr/>
      <dgm:t>
        <a:bodyPr/>
        <a:lstStyle/>
        <a:p>
          <a:endParaRPr lang="ru-RU" sz="1100"/>
        </a:p>
      </dgm:t>
    </dgm:pt>
    <dgm:pt modelId="{6A399CBA-3777-41F5-A0CF-BFB4D2EDE786}">
      <dgm:prSet phldrT="[Текст]" custT="1"/>
      <dgm:spPr/>
      <dgm:t>
        <a:bodyPr/>
        <a:lstStyle/>
        <a:p>
          <a:pPr algn="ctr"/>
          <a:r>
            <a:rPr lang="ru-RU" sz="1100" dirty="0" smtClean="0">
              <a:solidFill>
                <a:schemeClr val="accent6">
                  <a:lumMod val="50000"/>
                </a:schemeClr>
              </a:solidFill>
            </a:rPr>
            <a:t>Мастер- классы</a:t>
          </a:r>
          <a:endParaRPr lang="ru-RU" sz="1100" dirty="0">
            <a:solidFill>
              <a:schemeClr val="accent6">
                <a:lumMod val="50000"/>
              </a:schemeClr>
            </a:solidFill>
          </a:endParaRPr>
        </a:p>
      </dgm:t>
    </dgm:pt>
    <dgm:pt modelId="{84F86666-1C05-4E62-BF5E-C594DEB7D0C1}" type="parTrans" cxnId="{7225051B-D3AD-4EB3-AA0C-899BF7A9E124}">
      <dgm:prSet/>
      <dgm:spPr/>
      <dgm:t>
        <a:bodyPr/>
        <a:lstStyle/>
        <a:p>
          <a:endParaRPr lang="ru-RU" sz="1100"/>
        </a:p>
      </dgm:t>
    </dgm:pt>
    <dgm:pt modelId="{F43BCB46-69CF-4951-958A-9B034A967A5F}" type="sibTrans" cxnId="{7225051B-D3AD-4EB3-AA0C-899BF7A9E124}">
      <dgm:prSet/>
      <dgm:spPr/>
      <dgm:t>
        <a:bodyPr/>
        <a:lstStyle/>
        <a:p>
          <a:endParaRPr lang="ru-RU" sz="1100"/>
        </a:p>
      </dgm:t>
    </dgm:pt>
    <dgm:pt modelId="{6D07136E-08AA-490E-9A99-10D58E5A5F3B}" type="pres">
      <dgm:prSet presAssocID="{28B4AAC4-FD16-4C0B-B608-531C7A1929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8CF14-CD5D-45DF-8EF9-07E36274A231}" type="pres">
      <dgm:prSet presAssocID="{72336B68-9405-446C-BA79-B2D6661EE917}" presName="parentLin" presStyleCnt="0"/>
      <dgm:spPr/>
    </dgm:pt>
    <dgm:pt modelId="{8FB5AAE5-4330-47E7-A942-2D5C5C984B2F}" type="pres">
      <dgm:prSet presAssocID="{72336B68-9405-446C-BA79-B2D6661EE91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0BCC8D-F5A3-47CF-9186-AC1840A2BF81}" type="pres">
      <dgm:prSet presAssocID="{72336B68-9405-446C-BA79-B2D6661EE917}" presName="parentText" presStyleLbl="node1" presStyleIdx="0" presStyleCnt="6" custScaleY="176920" custLinFactNeighborX="3449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96C18-A768-40F6-A515-3D2ED3CA60A7}" type="pres">
      <dgm:prSet presAssocID="{72336B68-9405-446C-BA79-B2D6661EE917}" presName="negativeSpace" presStyleCnt="0"/>
      <dgm:spPr/>
    </dgm:pt>
    <dgm:pt modelId="{8D96B56B-AA31-4476-A108-E31C6A515682}" type="pres">
      <dgm:prSet presAssocID="{72336B68-9405-446C-BA79-B2D6661EE917}" presName="childText" presStyleLbl="conFgAcc1" presStyleIdx="0" presStyleCnt="6" custLinFactNeighborX="-2248" custLinFactNeighborY="26781">
        <dgm:presLayoutVars>
          <dgm:bulletEnabled val="1"/>
        </dgm:presLayoutVars>
      </dgm:prSet>
      <dgm:spPr/>
    </dgm:pt>
    <dgm:pt modelId="{15E8BED1-E335-426F-A001-46FB0E1BCF68}" type="pres">
      <dgm:prSet presAssocID="{2DD2A304-2140-46D8-835D-76E920EE82C4}" presName="spaceBetweenRectangles" presStyleCnt="0"/>
      <dgm:spPr/>
    </dgm:pt>
    <dgm:pt modelId="{F6F969C7-BFE9-45A3-A880-4492ABD718F1}" type="pres">
      <dgm:prSet presAssocID="{D5C0B752-6152-4F06-B518-95D00A14BB4C}" presName="parentLin" presStyleCnt="0"/>
      <dgm:spPr/>
    </dgm:pt>
    <dgm:pt modelId="{57AE28EA-DBFD-46A3-A688-09B2D2BCB4EA}" type="pres">
      <dgm:prSet presAssocID="{D5C0B752-6152-4F06-B518-95D00A14BB4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B0DEE48-3F5C-4DBB-9CD9-4B31CDBB0843}" type="pres">
      <dgm:prSet presAssocID="{D5C0B752-6152-4F06-B518-95D00A14BB4C}" presName="parentText" presStyleLbl="node1" presStyleIdx="1" presStyleCnt="6" custScaleY="211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D01D1-5684-48F7-9013-C5FC2D4A2E16}" type="pres">
      <dgm:prSet presAssocID="{D5C0B752-6152-4F06-B518-95D00A14BB4C}" presName="negativeSpace" presStyleCnt="0"/>
      <dgm:spPr/>
    </dgm:pt>
    <dgm:pt modelId="{F61202F1-91B4-413B-A367-116AD8E315D3}" type="pres">
      <dgm:prSet presAssocID="{D5C0B752-6152-4F06-B518-95D00A14BB4C}" presName="childText" presStyleLbl="conFgAcc1" presStyleIdx="1" presStyleCnt="6">
        <dgm:presLayoutVars>
          <dgm:bulletEnabled val="1"/>
        </dgm:presLayoutVars>
      </dgm:prSet>
      <dgm:spPr/>
    </dgm:pt>
    <dgm:pt modelId="{F00E7F53-0512-4F79-9383-171AA605C0BF}" type="pres">
      <dgm:prSet presAssocID="{B2AC74DC-6FF8-4076-9FD3-DC383DFF4E98}" presName="spaceBetweenRectangles" presStyleCnt="0"/>
      <dgm:spPr/>
    </dgm:pt>
    <dgm:pt modelId="{8D0B47C3-83CF-448A-A750-2A0338273047}" type="pres">
      <dgm:prSet presAssocID="{B090D28C-D8E3-4AB8-A4E2-D8E6B4468124}" presName="parentLin" presStyleCnt="0"/>
      <dgm:spPr/>
    </dgm:pt>
    <dgm:pt modelId="{769A31D9-EA39-4F80-82E2-A7EAD54A0439}" type="pres">
      <dgm:prSet presAssocID="{B090D28C-D8E3-4AB8-A4E2-D8E6B446812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8D3117E-0686-456D-A8CD-A433EC0BA628}" type="pres">
      <dgm:prSet presAssocID="{B090D28C-D8E3-4AB8-A4E2-D8E6B4468124}" presName="parentText" presStyleLbl="node1" presStyleIdx="2" presStyleCnt="6" custScaleY="266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D07A-4451-4A77-83B8-DCAFA9FC2D4C}" type="pres">
      <dgm:prSet presAssocID="{B090D28C-D8E3-4AB8-A4E2-D8E6B4468124}" presName="negativeSpace" presStyleCnt="0"/>
      <dgm:spPr/>
    </dgm:pt>
    <dgm:pt modelId="{8C95977F-33D4-415E-A38B-34476A8574EE}" type="pres">
      <dgm:prSet presAssocID="{B090D28C-D8E3-4AB8-A4E2-D8E6B4468124}" presName="childText" presStyleLbl="conFgAcc1" presStyleIdx="2" presStyleCnt="6">
        <dgm:presLayoutVars>
          <dgm:bulletEnabled val="1"/>
        </dgm:presLayoutVars>
      </dgm:prSet>
      <dgm:spPr/>
    </dgm:pt>
    <dgm:pt modelId="{3DF54498-B286-4E0E-B004-C2E0CC56A78A}" type="pres">
      <dgm:prSet presAssocID="{38DC6BBA-20D4-4905-BF7F-7DFDA2C9B9B3}" presName="spaceBetweenRectangles" presStyleCnt="0"/>
      <dgm:spPr/>
    </dgm:pt>
    <dgm:pt modelId="{3BEEC5CA-BC79-439E-A3C3-6F7F27170160}" type="pres">
      <dgm:prSet presAssocID="{8F680E89-7EDF-4584-91D0-8F004FD8EB4A}" presName="parentLin" presStyleCnt="0"/>
      <dgm:spPr/>
    </dgm:pt>
    <dgm:pt modelId="{B906B20C-1121-4EDD-9CB0-A4A098EFA0CA}" type="pres">
      <dgm:prSet presAssocID="{8F680E89-7EDF-4584-91D0-8F004FD8EB4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59792A-6AE2-41DD-871A-CD1C1CE2D8BD}" type="pres">
      <dgm:prSet presAssocID="{8F680E89-7EDF-4584-91D0-8F004FD8EB4A}" presName="parentText" presStyleLbl="node1" presStyleIdx="3" presStyleCnt="6" custScaleY="189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9702-AD32-41F2-B53D-AF245EB8260D}" type="pres">
      <dgm:prSet presAssocID="{8F680E89-7EDF-4584-91D0-8F004FD8EB4A}" presName="negativeSpace" presStyleCnt="0"/>
      <dgm:spPr/>
    </dgm:pt>
    <dgm:pt modelId="{BF7F3310-1B1E-49F7-A31D-3026B2AA561D}" type="pres">
      <dgm:prSet presAssocID="{8F680E89-7EDF-4584-91D0-8F004FD8EB4A}" presName="childText" presStyleLbl="conFgAcc1" presStyleIdx="3" presStyleCnt="6">
        <dgm:presLayoutVars>
          <dgm:bulletEnabled val="1"/>
        </dgm:presLayoutVars>
      </dgm:prSet>
      <dgm:spPr/>
    </dgm:pt>
    <dgm:pt modelId="{97452AD2-94B8-4D89-A32B-72B8A447F28C}" type="pres">
      <dgm:prSet presAssocID="{76FCCB40-7380-4392-98CD-B8798AC0B4D0}" presName="spaceBetweenRectangles" presStyleCnt="0"/>
      <dgm:spPr/>
    </dgm:pt>
    <dgm:pt modelId="{DD190B60-9240-4CD0-B408-2CA8270FBB0F}" type="pres">
      <dgm:prSet presAssocID="{40A87C5E-5F19-43FE-8EBB-BA9AE57300CD}" presName="parentLin" presStyleCnt="0"/>
      <dgm:spPr/>
    </dgm:pt>
    <dgm:pt modelId="{83B0E2B0-4BB8-4DD0-BF8F-53809E09224F}" type="pres">
      <dgm:prSet presAssocID="{40A87C5E-5F19-43FE-8EBB-BA9AE57300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CED7BDE-031C-470B-928D-39C24225679B}" type="pres">
      <dgm:prSet presAssocID="{40A87C5E-5F19-43FE-8EBB-BA9AE57300CD}" presName="parentText" presStyleLbl="node1" presStyleIdx="4" presStyleCnt="6" custScaleY="113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42F93-C217-4270-909F-091346B22A54}" type="pres">
      <dgm:prSet presAssocID="{40A87C5E-5F19-43FE-8EBB-BA9AE57300CD}" presName="negativeSpace" presStyleCnt="0"/>
      <dgm:spPr/>
    </dgm:pt>
    <dgm:pt modelId="{0B806BC1-7BCC-4774-A384-001DACEA96ED}" type="pres">
      <dgm:prSet presAssocID="{40A87C5E-5F19-43FE-8EBB-BA9AE57300CD}" presName="childText" presStyleLbl="conFgAcc1" presStyleIdx="4" presStyleCnt="6">
        <dgm:presLayoutVars>
          <dgm:bulletEnabled val="1"/>
        </dgm:presLayoutVars>
      </dgm:prSet>
      <dgm:spPr/>
    </dgm:pt>
    <dgm:pt modelId="{48EE725C-750C-44CE-B363-99CD7BCEC8A5}" type="pres">
      <dgm:prSet presAssocID="{EEFD3BAA-3A50-45F5-9BB8-9A28E0A3D739}" presName="spaceBetweenRectangles" presStyleCnt="0"/>
      <dgm:spPr/>
    </dgm:pt>
    <dgm:pt modelId="{B3D9614E-6E87-47A1-B765-DF3AC4803BB2}" type="pres">
      <dgm:prSet presAssocID="{6A399CBA-3777-41F5-A0CF-BFB4D2EDE786}" presName="parentLin" presStyleCnt="0"/>
      <dgm:spPr/>
    </dgm:pt>
    <dgm:pt modelId="{0EC6901B-0D77-47BF-9424-63E3424AD37F}" type="pres">
      <dgm:prSet presAssocID="{6A399CBA-3777-41F5-A0CF-BFB4D2EDE78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C7D5EA3-1DEC-404D-A2C2-2BE4F46391A0}" type="pres">
      <dgm:prSet presAssocID="{6A399CBA-3777-41F5-A0CF-BFB4D2EDE78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24D26-2580-4B95-A6EC-E7CEBCE8CDD4}" type="pres">
      <dgm:prSet presAssocID="{6A399CBA-3777-41F5-A0CF-BFB4D2EDE786}" presName="negativeSpace" presStyleCnt="0"/>
      <dgm:spPr/>
    </dgm:pt>
    <dgm:pt modelId="{0FAC356C-3955-4087-A3BD-15F99EF02795}" type="pres">
      <dgm:prSet presAssocID="{6A399CBA-3777-41F5-A0CF-BFB4D2EDE78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8FCE884-5445-4887-8576-99E48FCF1862}" type="presOf" srcId="{8F680E89-7EDF-4584-91D0-8F004FD8EB4A}" destId="{3259792A-6AE2-41DD-871A-CD1C1CE2D8BD}" srcOrd="1" destOrd="0" presId="urn:microsoft.com/office/officeart/2005/8/layout/list1"/>
    <dgm:cxn modelId="{7D3A006C-7C50-4B38-8FFA-81679153425D}" type="presOf" srcId="{D5C0B752-6152-4F06-B518-95D00A14BB4C}" destId="{57AE28EA-DBFD-46A3-A688-09B2D2BCB4EA}" srcOrd="0" destOrd="0" presId="urn:microsoft.com/office/officeart/2005/8/layout/list1"/>
    <dgm:cxn modelId="{7225051B-D3AD-4EB3-AA0C-899BF7A9E124}" srcId="{28B4AAC4-FD16-4C0B-B608-531C7A192994}" destId="{6A399CBA-3777-41F5-A0CF-BFB4D2EDE786}" srcOrd="5" destOrd="0" parTransId="{84F86666-1C05-4E62-BF5E-C594DEB7D0C1}" sibTransId="{F43BCB46-69CF-4951-958A-9B034A967A5F}"/>
    <dgm:cxn modelId="{4748D7CC-371D-4DD5-92CB-A5451B9F72BE}" srcId="{28B4AAC4-FD16-4C0B-B608-531C7A192994}" destId="{72336B68-9405-446C-BA79-B2D6661EE917}" srcOrd="0" destOrd="0" parTransId="{81CBFBFD-B845-4947-BF3C-97132BFC089C}" sibTransId="{2DD2A304-2140-46D8-835D-76E920EE82C4}"/>
    <dgm:cxn modelId="{D617E344-E5EF-4C1E-BB5C-E758C52A87F4}" type="presOf" srcId="{72336B68-9405-446C-BA79-B2D6661EE917}" destId="{8FB5AAE5-4330-47E7-A942-2D5C5C984B2F}" srcOrd="0" destOrd="0" presId="urn:microsoft.com/office/officeart/2005/8/layout/list1"/>
    <dgm:cxn modelId="{718EE5A3-AE35-43E0-8C54-F946C7B088DD}" type="presOf" srcId="{B090D28C-D8E3-4AB8-A4E2-D8E6B4468124}" destId="{769A31D9-EA39-4F80-82E2-A7EAD54A0439}" srcOrd="0" destOrd="0" presId="urn:microsoft.com/office/officeart/2005/8/layout/list1"/>
    <dgm:cxn modelId="{1491579E-AF8E-405D-9ED5-FF4DFAE4C314}" type="presOf" srcId="{72336B68-9405-446C-BA79-B2D6661EE917}" destId="{140BCC8D-F5A3-47CF-9186-AC1840A2BF81}" srcOrd="1" destOrd="0" presId="urn:microsoft.com/office/officeart/2005/8/layout/list1"/>
    <dgm:cxn modelId="{9EEB6F9C-8B3F-4199-8850-801CA25F2BF3}" type="presOf" srcId="{B090D28C-D8E3-4AB8-A4E2-D8E6B4468124}" destId="{D8D3117E-0686-456D-A8CD-A433EC0BA628}" srcOrd="1" destOrd="0" presId="urn:microsoft.com/office/officeart/2005/8/layout/list1"/>
    <dgm:cxn modelId="{04591915-A62C-414D-964C-0FB836EE669E}" type="presOf" srcId="{6A399CBA-3777-41F5-A0CF-BFB4D2EDE786}" destId="{0EC6901B-0D77-47BF-9424-63E3424AD37F}" srcOrd="0" destOrd="0" presId="urn:microsoft.com/office/officeart/2005/8/layout/list1"/>
    <dgm:cxn modelId="{40CC0100-4703-4906-BC5E-78D48B9CCA89}" srcId="{28B4AAC4-FD16-4C0B-B608-531C7A192994}" destId="{B090D28C-D8E3-4AB8-A4E2-D8E6B4468124}" srcOrd="2" destOrd="0" parTransId="{045D0D26-C6CA-43EB-9FCB-44FF620D4975}" sibTransId="{38DC6BBA-20D4-4905-BF7F-7DFDA2C9B9B3}"/>
    <dgm:cxn modelId="{F40317E5-5379-4B2E-B8D5-48B36975134F}" type="presOf" srcId="{28B4AAC4-FD16-4C0B-B608-531C7A192994}" destId="{6D07136E-08AA-490E-9A99-10D58E5A5F3B}" srcOrd="0" destOrd="0" presId="urn:microsoft.com/office/officeart/2005/8/layout/list1"/>
    <dgm:cxn modelId="{35C3EF19-857B-40E4-AC13-0601AF3D3867}" type="presOf" srcId="{40A87C5E-5F19-43FE-8EBB-BA9AE57300CD}" destId="{83B0E2B0-4BB8-4DD0-BF8F-53809E09224F}" srcOrd="0" destOrd="0" presId="urn:microsoft.com/office/officeart/2005/8/layout/list1"/>
    <dgm:cxn modelId="{1DBCE8FC-90AB-4B17-8FB1-A30F3D58EBC1}" type="presOf" srcId="{40A87C5E-5F19-43FE-8EBB-BA9AE57300CD}" destId="{8CED7BDE-031C-470B-928D-39C24225679B}" srcOrd="1" destOrd="0" presId="urn:microsoft.com/office/officeart/2005/8/layout/list1"/>
    <dgm:cxn modelId="{748664C0-C2CC-4418-99A6-5A81461FAC81}" type="presOf" srcId="{8F680E89-7EDF-4584-91D0-8F004FD8EB4A}" destId="{B906B20C-1121-4EDD-9CB0-A4A098EFA0CA}" srcOrd="0" destOrd="0" presId="urn:microsoft.com/office/officeart/2005/8/layout/list1"/>
    <dgm:cxn modelId="{689AE260-5FC6-49B9-B4DA-6B4E8EEB1EA7}" type="presOf" srcId="{6A399CBA-3777-41F5-A0CF-BFB4D2EDE786}" destId="{2C7D5EA3-1DEC-404D-A2C2-2BE4F46391A0}" srcOrd="1" destOrd="0" presId="urn:microsoft.com/office/officeart/2005/8/layout/list1"/>
    <dgm:cxn modelId="{83E37EC7-5A2D-4100-B2B4-F4BA9F864CA7}" type="presOf" srcId="{D5C0B752-6152-4F06-B518-95D00A14BB4C}" destId="{EB0DEE48-3F5C-4DBB-9CD9-4B31CDBB0843}" srcOrd="1" destOrd="0" presId="urn:microsoft.com/office/officeart/2005/8/layout/list1"/>
    <dgm:cxn modelId="{E37CAF93-BEBA-4C00-B729-9FC6DB4DF672}" srcId="{28B4AAC4-FD16-4C0B-B608-531C7A192994}" destId="{40A87C5E-5F19-43FE-8EBB-BA9AE57300CD}" srcOrd="4" destOrd="0" parTransId="{05F48388-8B87-4879-8508-1B0E9C3A5CB6}" sibTransId="{EEFD3BAA-3A50-45F5-9BB8-9A28E0A3D739}"/>
    <dgm:cxn modelId="{741782A5-1AAC-4BC0-B5EF-C632AC3EA6B7}" srcId="{28B4AAC4-FD16-4C0B-B608-531C7A192994}" destId="{8F680E89-7EDF-4584-91D0-8F004FD8EB4A}" srcOrd="3" destOrd="0" parTransId="{8CAD598E-6DCA-403D-B897-7E9B63CD4BB1}" sibTransId="{76FCCB40-7380-4392-98CD-B8798AC0B4D0}"/>
    <dgm:cxn modelId="{45563E15-AFC5-490E-A738-F4650B210E5D}" srcId="{28B4AAC4-FD16-4C0B-B608-531C7A192994}" destId="{D5C0B752-6152-4F06-B518-95D00A14BB4C}" srcOrd="1" destOrd="0" parTransId="{31314D2F-4797-4BA8-AE69-30AFE4852138}" sibTransId="{B2AC74DC-6FF8-4076-9FD3-DC383DFF4E98}"/>
    <dgm:cxn modelId="{968C2C03-8D97-460A-840F-2490C66B1207}" type="presParOf" srcId="{6D07136E-08AA-490E-9A99-10D58E5A5F3B}" destId="{87E8CF14-CD5D-45DF-8EF9-07E36274A231}" srcOrd="0" destOrd="0" presId="urn:microsoft.com/office/officeart/2005/8/layout/list1"/>
    <dgm:cxn modelId="{2C2350CB-9EB9-4E6C-AEE9-326B015FEDD8}" type="presParOf" srcId="{87E8CF14-CD5D-45DF-8EF9-07E36274A231}" destId="{8FB5AAE5-4330-47E7-A942-2D5C5C984B2F}" srcOrd="0" destOrd="0" presId="urn:microsoft.com/office/officeart/2005/8/layout/list1"/>
    <dgm:cxn modelId="{A9AEBC76-BCD7-492C-9CA5-5866AED196CC}" type="presParOf" srcId="{87E8CF14-CD5D-45DF-8EF9-07E36274A231}" destId="{140BCC8D-F5A3-47CF-9186-AC1840A2BF81}" srcOrd="1" destOrd="0" presId="urn:microsoft.com/office/officeart/2005/8/layout/list1"/>
    <dgm:cxn modelId="{903F6D57-5F9B-4ACA-98DC-4839194417FF}" type="presParOf" srcId="{6D07136E-08AA-490E-9A99-10D58E5A5F3B}" destId="{04C96C18-A768-40F6-A515-3D2ED3CA60A7}" srcOrd="1" destOrd="0" presId="urn:microsoft.com/office/officeart/2005/8/layout/list1"/>
    <dgm:cxn modelId="{181E55C7-14DA-4935-89A7-40D7B7D7FD4D}" type="presParOf" srcId="{6D07136E-08AA-490E-9A99-10D58E5A5F3B}" destId="{8D96B56B-AA31-4476-A108-E31C6A515682}" srcOrd="2" destOrd="0" presId="urn:microsoft.com/office/officeart/2005/8/layout/list1"/>
    <dgm:cxn modelId="{C8A5AE42-A334-4929-99E1-8617D937D298}" type="presParOf" srcId="{6D07136E-08AA-490E-9A99-10D58E5A5F3B}" destId="{15E8BED1-E335-426F-A001-46FB0E1BCF68}" srcOrd="3" destOrd="0" presId="urn:microsoft.com/office/officeart/2005/8/layout/list1"/>
    <dgm:cxn modelId="{E224C986-2A86-4FC9-B9A6-5D092EC021A1}" type="presParOf" srcId="{6D07136E-08AA-490E-9A99-10D58E5A5F3B}" destId="{F6F969C7-BFE9-45A3-A880-4492ABD718F1}" srcOrd="4" destOrd="0" presId="urn:microsoft.com/office/officeart/2005/8/layout/list1"/>
    <dgm:cxn modelId="{F5193BF9-8393-486B-8498-5A5F9769F0AA}" type="presParOf" srcId="{F6F969C7-BFE9-45A3-A880-4492ABD718F1}" destId="{57AE28EA-DBFD-46A3-A688-09B2D2BCB4EA}" srcOrd="0" destOrd="0" presId="urn:microsoft.com/office/officeart/2005/8/layout/list1"/>
    <dgm:cxn modelId="{A729D74B-16FA-4958-B870-1739DD7A84CF}" type="presParOf" srcId="{F6F969C7-BFE9-45A3-A880-4492ABD718F1}" destId="{EB0DEE48-3F5C-4DBB-9CD9-4B31CDBB0843}" srcOrd="1" destOrd="0" presId="urn:microsoft.com/office/officeart/2005/8/layout/list1"/>
    <dgm:cxn modelId="{4E295951-FCA0-4D6F-B030-A49A896F15DF}" type="presParOf" srcId="{6D07136E-08AA-490E-9A99-10D58E5A5F3B}" destId="{431D01D1-5684-48F7-9013-C5FC2D4A2E16}" srcOrd="5" destOrd="0" presId="urn:microsoft.com/office/officeart/2005/8/layout/list1"/>
    <dgm:cxn modelId="{2785F2BF-A36F-4CD7-AE73-C70500C22789}" type="presParOf" srcId="{6D07136E-08AA-490E-9A99-10D58E5A5F3B}" destId="{F61202F1-91B4-413B-A367-116AD8E315D3}" srcOrd="6" destOrd="0" presId="urn:microsoft.com/office/officeart/2005/8/layout/list1"/>
    <dgm:cxn modelId="{03210096-F537-42DC-A73B-7C9C61DFC303}" type="presParOf" srcId="{6D07136E-08AA-490E-9A99-10D58E5A5F3B}" destId="{F00E7F53-0512-4F79-9383-171AA605C0BF}" srcOrd="7" destOrd="0" presId="urn:microsoft.com/office/officeart/2005/8/layout/list1"/>
    <dgm:cxn modelId="{1D1D2631-E610-4A60-A3DA-ADAE22D445C3}" type="presParOf" srcId="{6D07136E-08AA-490E-9A99-10D58E5A5F3B}" destId="{8D0B47C3-83CF-448A-A750-2A0338273047}" srcOrd="8" destOrd="0" presId="urn:microsoft.com/office/officeart/2005/8/layout/list1"/>
    <dgm:cxn modelId="{BAEE9959-D0B0-4678-AE51-76E50B0C7D03}" type="presParOf" srcId="{8D0B47C3-83CF-448A-A750-2A0338273047}" destId="{769A31D9-EA39-4F80-82E2-A7EAD54A0439}" srcOrd="0" destOrd="0" presId="urn:microsoft.com/office/officeart/2005/8/layout/list1"/>
    <dgm:cxn modelId="{7F089237-E675-4E12-8EE7-E69EF274CB04}" type="presParOf" srcId="{8D0B47C3-83CF-448A-A750-2A0338273047}" destId="{D8D3117E-0686-456D-A8CD-A433EC0BA628}" srcOrd="1" destOrd="0" presId="urn:microsoft.com/office/officeart/2005/8/layout/list1"/>
    <dgm:cxn modelId="{8EEE5346-E0DC-48FC-9B5F-9B1BB051FA80}" type="presParOf" srcId="{6D07136E-08AA-490E-9A99-10D58E5A5F3B}" destId="{E7FBD07A-4451-4A77-83B8-DCAFA9FC2D4C}" srcOrd="9" destOrd="0" presId="urn:microsoft.com/office/officeart/2005/8/layout/list1"/>
    <dgm:cxn modelId="{02CF5FBD-90F3-4F06-ABE2-39181A89E43F}" type="presParOf" srcId="{6D07136E-08AA-490E-9A99-10D58E5A5F3B}" destId="{8C95977F-33D4-415E-A38B-34476A8574EE}" srcOrd="10" destOrd="0" presId="urn:microsoft.com/office/officeart/2005/8/layout/list1"/>
    <dgm:cxn modelId="{ED167AB5-F9DC-4187-98A0-7BCB26D14E9A}" type="presParOf" srcId="{6D07136E-08AA-490E-9A99-10D58E5A5F3B}" destId="{3DF54498-B286-4E0E-B004-C2E0CC56A78A}" srcOrd="11" destOrd="0" presId="urn:microsoft.com/office/officeart/2005/8/layout/list1"/>
    <dgm:cxn modelId="{0722D713-CA8C-4522-A3C2-EBA9F839B2C8}" type="presParOf" srcId="{6D07136E-08AA-490E-9A99-10D58E5A5F3B}" destId="{3BEEC5CA-BC79-439E-A3C3-6F7F27170160}" srcOrd="12" destOrd="0" presId="urn:microsoft.com/office/officeart/2005/8/layout/list1"/>
    <dgm:cxn modelId="{F42C52D0-CD4F-45E9-9CC4-5D9CE9BC223A}" type="presParOf" srcId="{3BEEC5CA-BC79-439E-A3C3-6F7F27170160}" destId="{B906B20C-1121-4EDD-9CB0-A4A098EFA0CA}" srcOrd="0" destOrd="0" presId="urn:microsoft.com/office/officeart/2005/8/layout/list1"/>
    <dgm:cxn modelId="{3AE23586-ED73-4720-98DF-57E750F88989}" type="presParOf" srcId="{3BEEC5CA-BC79-439E-A3C3-6F7F27170160}" destId="{3259792A-6AE2-41DD-871A-CD1C1CE2D8BD}" srcOrd="1" destOrd="0" presId="urn:microsoft.com/office/officeart/2005/8/layout/list1"/>
    <dgm:cxn modelId="{7FE9C8A5-15C1-4F4C-BD4A-B02555A42572}" type="presParOf" srcId="{6D07136E-08AA-490E-9A99-10D58E5A5F3B}" destId="{568D9702-AD32-41F2-B53D-AF245EB8260D}" srcOrd="13" destOrd="0" presId="urn:microsoft.com/office/officeart/2005/8/layout/list1"/>
    <dgm:cxn modelId="{04EA11E8-05DA-4DB5-91B9-F43D09CCD142}" type="presParOf" srcId="{6D07136E-08AA-490E-9A99-10D58E5A5F3B}" destId="{BF7F3310-1B1E-49F7-A31D-3026B2AA561D}" srcOrd="14" destOrd="0" presId="urn:microsoft.com/office/officeart/2005/8/layout/list1"/>
    <dgm:cxn modelId="{997A8B22-226E-48F4-9F27-5F4BF9FC08BC}" type="presParOf" srcId="{6D07136E-08AA-490E-9A99-10D58E5A5F3B}" destId="{97452AD2-94B8-4D89-A32B-72B8A447F28C}" srcOrd="15" destOrd="0" presId="urn:microsoft.com/office/officeart/2005/8/layout/list1"/>
    <dgm:cxn modelId="{0DE3A14C-3C87-4B25-98D4-844506324371}" type="presParOf" srcId="{6D07136E-08AA-490E-9A99-10D58E5A5F3B}" destId="{DD190B60-9240-4CD0-B408-2CA8270FBB0F}" srcOrd="16" destOrd="0" presId="urn:microsoft.com/office/officeart/2005/8/layout/list1"/>
    <dgm:cxn modelId="{4AB5DD4D-0B99-4F9D-AB8D-202029FBC300}" type="presParOf" srcId="{DD190B60-9240-4CD0-B408-2CA8270FBB0F}" destId="{83B0E2B0-4BB8-4DD0-BF8F-53809E09224F}" srcOrd="0" destOrd="0" presId="urn:microsoft.com/office/officeart/2005/8/layout/list1"/>
    <dgm:cxn modelId="{2D201181-8596-4A1C-B596-879B3A4B9DFE}" type="presParOf" srcId="{DD190B60-9240-4CD0-B408-2CA8270FBB0F}" destId="{8CED7BDE-031C-470B-928D-39C24225679B}" srcOrd="1" destOrd="0" presId="urn:microsoft.com/office/officeart/2005/8/layout/list1"/>
    <dgm:cxn modelId="{D6A26B56-1713-4A97-923A-A73BF5FB5500}" type="presParOf" srcId="{6D07136E-08AA-490E-9A99-10D58E5A5F3B}" destId="{02442F93-C217-4270-909F-091346B22A54}" srcOrd="17" destOrd="0" presId="urn:microsoft.com/office/officeart/2005/8/layout/list1"/>
    <dgm:cxn modelId="{052B84A7-2DE9-43F9-B6F1-775881029D55}" type="presParOf" srcId="{6D07136E-08AA-490E-9A99-10D58E5A5F3B}" destId="{0B806BC1-7BCC-4774-A384-001DACEA96ED}" srcOrd="18" destOrd="0" presId="urn:microsoft.com/office/officeart/2005/8/layout/list1"/>
    <dgm:cxn modelId="{364123FC-EC7B-4DE7-BA89-6FE94E51472B}" type="presParOf" srcId="{6D07136E-08AA-490E-9A99-10D58E5A5F3B}" destId="{48EE725C-750C-44CE-B363-99CD7BCEC8A5}" srcOrd="19" destOrd="0" presId="urn:microsoft.com/office/officeart/2005/8/layout/list1"/>
    <dgm:cxn modelId="{4E80D02F-16C1-4358-B6A4-C5E311DB8D75}" type="presParOf" srcId="{6D07136E-08AA-490E-9A99-10D58E5A5F3B}" destId="{B3D9614E-6E87-47A1-B765-DF3AC4803BB2}" srcOrd="20" destOrd="0" presId="urn:microsoft.com/office/officeart/2005/8/layout/list1"/>
    <dgm:cxn modelId="{B8B1977A-CCD5-414F-8DEC-12115061E4ED}" type="presParOf" srcId="{B3D9614E-6E87-47A1-B765-DF3AC4803BB2}" destId="{0EC6901B-0D77-47BF-9424-63E3424AD37F}" srcOrd="0" destOrd="0" presId="urn:microsoft.com/office/officeart/2005/8/layout/list1"/>
    <dgm:cxn modelId="{E3F009AF-C5D0-459E-A944-2A953E46B1E5}" type="presParOf" srcId="{B3D9614E-6E87-47A1-B765-DF3AC4803BB2}" destId="{2C7D5EA3-1DEC-404D-A2C2-2BE4F46391A0}" srcOrd="1" destOrd="0" presId="urn:microsoft.com/office/officeart/2005/8/layout/list1"/>
    <dgm:cxn modelId="{1C78DFA6-BDF4-4A52-8A5D-8F6161AD66A4}" type="presParOf" srcId="{6D07136E-08AA-490E-9A99-10D58E5A5F3B}" destId="{D8424D26-2580-4B95-A6EC-E7CEBCE8CDD4}" srcOrd="21" destOrd="0" presId="urn:microsoft.com/office/officeart/2005/8/layout/list1"/>
    <dgm:cxn modelId="{49908CF4-923E-4564-B25E-27EB01354FEF}" type="presParOf" srcId="{6D07136E-08AA-490E-9A99-10D58E5A5F3B}" destId="{0FAC356C-3955-4087-A3BD-15F99EF0279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06C69-AC6F-4B1A-ACB7-9C1D2E9433B0}">
      <dsp:nvSpPr>
        <dsp:cNvPr id="0" name=""/>
        <dsp:cNvSpPr/>
      </dsp:nvSpPr>
      <dsp:spPr>
        <a:xfrm>
          <a:off x="2377645" y="-166447"/>
          <a:ext cx="4414923" cy="4414923"/>
        </a:xfrm>
        <a:prstGeom prst="circularArrow">
          <a:avLst>
            <a:gd name="adj1" fmla="val 5544"/>
            <a:gd name="adj2" fmla="val 330680"/>
            <a:gd name="adj3" fmla="val 13951253"/>
            <a:gd name="adj4" fmla="val 17280159"/>
            <a:gd name="adj5" fmla="val 5757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42A544-BB99-42A5-93E1-6B9FE9DEEE4D}">
      <dsp:nvSpPr>
        <dsp:cNvPr id="0" name=""/>
        <dsp:cNvSpPr/>
      </dsp:nvSpPr>
      <dsp:spPr>
        <a:xfrm>
          <a:off x="3599149" y="6124"/>
          <a:ext cx="1908956" cy="630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Группа раннего возраста № 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«Песенка»</a:t>
          </a:r>
        </a:p>
      </dsp:txBody>
      <dsp:txXfrm>
        <a:off x="3629924" y="36899"/>
        <a:ext cx="1847406" cy="568884"/>
      </dsp:txXfrm>
    </dsp:sp>
    <dsp:sp modelId="{BC52E4C1-DC99-40F5-8EB2-26D921414473}">
      <dsp:nvSpPr>
        <dsp:cNvPr id="0" name=""/>
        <dsp:cNvSpPr/>
      </dsp:nvSpPr>
      <dsp:spPr>
        <a:xfrm>
          <a:off x="6590899" y="692887"/>
          <a:ext cx="1720418" cy="630434"/>
        </a:xfrm>
        <a:prstGeom prst="roundRect">
          <a:avLst/>
        </a:prstGeom>
        <a:gradFill rotWithShape="0">
          <a:gsLst>
            <a:gs pos="0">
              <a:schemeClr val="accent3">
                <a:hueOff val="2365671"/>
                <a:satOff val="568"/>
                <a:lumOff val="-3502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2365671"/>
                <a:satOff val="568"/>
                <a:lumOff val="-3502"/>
                <a:alphaOff val="0"/>
                <a:tint val="86000"/>
                <a:satMod val="115000"/>
              </a:schemeClr>
            </a:gs>
            <a:gs pos="100000">
              <a:schemeClr val="accent3">
                <a:hueOff val="2365671"/>
                <a:satOff val="568"/>
                <a:lumOff val="-350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2365671"/>
              <a:satOff val="568"/>
              <a:lumOff val="-350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Группа раннего возраста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№ 6 «Гномики»</a:t>
          </a:r>
        </a:p>
      </dsp:txBody>
      <dsp:txXfrm>
        <a:off x="6621674" y="723662"/>
        <a:ext cx="1658868" cy="568884"/>
      </dsp:txXfrm>
    </dsp:sp>
    <dsp:sp modelId="{297B7CFA-87D3-46F2-9F1D-3F908A876672}">
      <dsp:nvSpPr>
        <dsp:cNvPr id="0" name=""/>
        <dsp:cNvSpPr/>
      </dsp:nvSpPr>
      <dsp:spPr>
        <a:xfrm>
          <a:off x="6662906" y="1872203"/>
          <a:ext cx="1645485" cy="660828"/>
        </a:xfrm>
        <a:prstGeom prst="roundRect">
          <a:avLst/>
        </a:prstGeom>
        <a:gradFill rotWithShape="0">
          <a:gsLst>
            <a:gs pos="0">
              <a:schemeClr val="accent3">
                <a:hueOff val="4731342"/>
                <a:satOff val="1135"/>
                <a:lumOff val="-700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4731342"/>
                <a:satOff val="1135"/>
                <a:lumOff val="-7003"/>
                <a:alphaOff val="0"/>
                <a:tint val="86000"/>
                <a:satMod val="115000"/>
              </a:schemeClr>
            </a:gs>
            <a:gs pos="100000">
              <a:schemeClr val="accent3">
                <a:hueOff val="4731342"/>
                <a:satOff val="1135"/>
                <a:lumOff val="-700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4731342"/>
              <a:satOff val="1135"/>
              <a:lumOff val="-700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Младшая группа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№ 5 «Берёзка»</a:t>
          </a:r>
        </a:p>
      </dsp:txBody>
      <dsp:txXfrm>
        <a:off x="6695165" y="1904462"/>
        <a:ext cx="1580967" cy="596310"/>
      </dsp:txXfrm>
    </dsp:sp>
    <dsp:sp modelId="{6150C1F3-D082-448F-AB03-FA3A5CACB567}">
      <dsp:nvSpPr>
        <dsp:cNvPr id="0" name=""/>
        <dsp:cNvSpPr/>
      </dsp:nvSpPr>
      <dsp:spPr>
        <a:xfrm>
          <a:off x="6308207" y="3024335"/>
          <a:ext cx="1663780" cy="646498"/>
        </a:xfrm>
        <a:prstGeom prst="roundRect">
          <a:avLst/>
        </a:prstGeom>
        <a:gradFill rotWithShape="0">
          <a:gsLst>
            <a:gs pos="0">
              <a:schemeClr val="accent3">
                <a:hueOff val="7097013"/>
                <a:satOff val="1703"/>
                <a:lumOff val="-1050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7097013"/>
                <a:satOff val="1703"/>
                <a:lumOff val="-10505"/>
                <a:alphaOff val="0"/>
                <a:tint val="86000"/>
                <a:satMod val="115000"/>
              </a:schemeClr>
            </a:gs>
            <a:gs pos="100000">
              <a:schemeClr val="accent3">
                <a:hueOff val="7097013"/>
                <a:satOff val="1703"/>
                <a:lumOff val="-1050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7097013"/>
              <a:satOff val="1703"/>
              <a:lumOff val="-1050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Средняя группа      № 3 «Полянка»</a:t>
          </a:r>
        </a:p>
      </dsp:txBody>
      <dsp:txXfrm>
        <a:off x="6339766" y="3055894"/>
        <a:ext cx="1600662" cy="583380"/>
      </dsp:txXfrm>
    </dsp:sp>
    <dsp:sp modelId="{B112E7FE-D27A-4E92-9D5B-DC7A332E0B6C}">
      <dsp:nvSpPr>
        <dsp:cNvPr id="0" name=""/>
        <dsp:cNvSpPr/>
      </dsp:nvSpPr>
      <dsp:spPr>
        <a:xfrm>
          <a:off x="1259633" y="2880325"/>
          <a:ext cx="1548915" cy="630434"/>
        </a:xfrm>
        <a:prstGeom prst="roundRect">
          <a:avLst/>
        </a:prstGeom>
        <a:gradFill rotWithShape="0">
          <a:gsLst>
            <a:gs pos="0">
              <a:schemeClr val="accent3">
                <a:hueOff val="9462684"/>
                <a:satOff val="2271"/>
                <a:lumOff val="-1400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9462684"/>
                <a:satOff val="2271"/>
                <a:lumOff val="-14006"/>
                <a:alphaOff val="0"/>
                <a:tint val="86000"/>
                <a:satMod val="115000"/>
              </a:schemeClr>
            </a:gs>
            <a:gs pos="100000">
              <a:schemeClr val="accent3">
                <a:hueOff val="9462684"/>
                <a:satOff val="2271"/>
                <a:lumOff val="-1400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9462684"/>
              <a:satOff val="2271"/>
              <a:lumOff val="-1400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Старшая группа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№ 1 «Солнышко»</a:t>
          </a:r>
        </a:p>
      </dsp:txBody>
      <dsp:txXfrm>
        <a:off x="1290408" y="2911100"/>
        <a:ext cx="1487365" cy="568884"/>
      </dsp:txXfrm>
    </dsp:sp>
    <dsp:sp modelId="{D3172511-A2F7-448E-822C-A057DEC29EB5}">
      <dsp:nvSpPr>
        <dsp:cNvPr id="0" name=""/>
        <dsp:cNvSpPr/>
      </dsp:nvSpPr>
      <dsp:spPr>
        <a:xfrm>
          <a:off x="3727274" y="3240367"/>
          <a:ext cx="1705490" cy="630434"/>
        </a:xfrm>
        <a:prstGeom prst="roundRect">
          <a:avLst/>
        </a:prstGeom>
        <a:gradFill rotWithShape="0">
          <a:gsLst>
            <a:gs pos="0">
              <a:schemeClr val="accent3">
                <a:hueOff val="11828354"/>
                <a:satOff val="2839"/>
                <a:lumOff val="-17508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1828354"/>
                <a:satOff val="2839"/>
                <a:lumOff val="-17508"/>
                <a:alphaOff val="0"/>
                <a:tint val="86000"/>
                <a:satMod val="115000"/>
              </a:schemeClr>
            </a:gs>
            <a:gs pos="100000">
              <a:schemeClr val="accent3">
                <a:hueOff val="11828354"/>
                <a:satOff val="2839"/>
                <a:lumOff val="-1750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1828354"/>
              <a:satOff val="2839"/>
              <a:lumOff val="-1750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Средняя группа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№ 2 «Ладушки»</a:t>
          </a:r>
        </a:p>
      </dsp:txBody>
      <dsp:txXfrm>
        <a:off x="3758049" y="3271142"/>
        <a:ext cx="1643940" cy="568884"/>
      </dsp:txXfrm>
    </dsp:sp>
    <dsp:sp modelId="{B7E872E6-69D5-4033-968F-327799C208F1}">
      <dsp:nvSpPr>
        <dsp:cNvPr id="0" name=""/>
        <dsp:cNvSpPr/>
      </dsp:nvSpPr>
      <dsp:spPr>
        <a:xfrm>
          <a:off x="755582" y="1728196"/>
          <a:ext cx="1755218" cy="630434"/>
        </a:xfrm>
        <a:prstGeom prst="roundRect">
          <a:avLst/>
        </a:prstGeom>
        <a:gradFill rotWithShape="0">
          <a:gsLst>
            <a:gs pos="0">
              <a:schemeClr val="accent3">
                <a:hueOff val="14194026"/>
                <a:satOff val="3406"/>
                <a:lumOff val="-2100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4194026"/>
                <a:satOff val="3406"/>
                <a:lumOff val="-21009"/>
                <a:alphaOff val="0"/>
                <a:tint val="86000"/>
                <a:satMod val="115000"/>
              </a:schemeClr>
            </a:gs>
            <a:gs pos="100000">
              <a:schemeClr val="accent3">
                <a:hueOff val="14194026"/>
                <a:satOff val="3406"/>
                <a:lumOff val="-2100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4194026"/>
              <a:satOff val="3406"/>
              <a:lumOff val="-2100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Подготовительная к школе группа      № 4 «Ручеёк»</a:t>
          </a:r>
        </a:p>
      </dsp:txBody>
      <dsp:txXfrm>
        <a:off x="786357" y="1758971"/>
        <a:ext cx="1693668" cy="568884"/>
      </dsp:txXfrm>
    </dsp:sp>
    <dsp:sp modelId="{4A8F50E3-C4B4-48AD-BB2A-D5CCD7BC337B}">
      <dsp:nvSpPr>
        <dsp:cNvPr id="0" name=""/>
        <dsp:cNvSpPr/>
      </dsp:nvSpPr>
      <dsp:spPr>
        <a:xfrm>
          <a:off x="902265" y="576070"/>
          <a:ext cx="1880385" cy="630434"/>
        </a:xfrm>
        <a:prstGeom prst="roundRect">
          <a:avLst/>
        </a:prstGeom>
        <a:gradFill rotWithShape="0">
          <a:gsLst>
            <a:gs pos="0">
              <a:schemeClr val="accent3">
                <a:hueOff val="16559696"/>
                <a:satOff val="3974"/>
                <a:lumOff val="-2451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16559696"/>
                <a:satOff val="3974"/>
                <a:lumOff val="-24511"/>
                <a:alphaOff val="0"/>
                <a:tint val="86000"/>
                <a:satMod val="115000"/>
              </a:schemeClr>
            </a:gs>
            <a:gs pos="100000">
              <a:schemeClr val="accent3">
                <a:hueOff val="16559696"/>
                <a:satOff val="3974"/>
                <a:lumOff val="-2451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16559696"/>
              <a:satOff val="3974"/>
              <a:lumOff val="-2451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Подготовительная к школе группа №7 «Жемчужинка»</a:t>
          </a:r>
        </a:p>
      </dsp:txBody>
      <dsp:txXfrm>
        <a:off x="933040" y="606845"/>
        <a:ext cx="1818835" cy="568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B093-A827-4623-BA5F-B591BF47EF9F}">
      <dsp:nvSpPr>
        <dsp:cNvPr id="0" name=""/>
        <dsp:cNvSpPr/>
      </dsp:nvSpPr>
      <dsp:spPr>
        <a:xfrm>
          <a:off x="4574" y="624308"/>
          <a:ext cx="1578338" cy="108747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52A74-25DD-423A-8DC1-B82E1F4CAD56}">
      <dsp:nvSpPr>
        <dsp:cNvPr id="0" name=""/>
        <dsp:cNvSpPr/>
      </dsp:nvSpPr>
      <dsp:spPr>
        <a:xfrm>
          <a:off x="4574" y="1711783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Музыкальный зал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4574" y="1711783"/>
        <a:ext cx="1578338" cy="585563"/>
      </dsp:txXfrm>
    </dsp:sp>
    <dsp:sp modelId="{90629771-D1B3-450D-BB15-BDBF489D9F39}">
      <dsp:nvSpPr>
        <dsp:cNvPr id="0" name=""/>
        <dsp:cNvSpPr/>
      </dsp:nvSpPr>
      <dsp:spPr>
        <a:xfrm>
          <a:off x="1740812" y="624308"/>
          <a:ext cx="1578338" cy="1087474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7D4EA-C6A0-42C8-89B1-B5EB04DB66EA}">
      <dsp:nvSpPr>
        <dsp:cNvPr id="0" name=""/>
        <dsp:cNvSpPr/>
      </dsp:nvSpPr>
      <dsp:spPr>
        <a:xfrm>
          <a:off x="1740812" y="1711783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Спортивный зал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1740812" y="1711783"/>
        <a:ext cx="1578338" cy="585563"/>
      </dsp:txXfrm>
    </dsp:sp>
    <dsp:sp modelId="{413054A0-F877-48D8-BE4D-58B2F92FE3EA}">
      <dsp:nvSpPr>
        <dsp:cNvPr id="0" name=""/>
        <dsp:cNvSpPr/>
      </dsp:nvSpPr>
      <dsp:spPr>
        <a:xfrm>
          <a:off x="3477050" y="624308"/>
          <a:ext cx="1578338" cy="1087474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D71B-3AD2-4775-B0B0-0F69C36A2C1C}">
      <dsp:nvSpPr>
        <dsp:cNvPr id="0" name=""/>
        <dsp:cNvSpPr/>
      </dsp:nvSpPr>
      <dsp:spPr>
        <a:xfrm>
          <a:off x="3477050" y="1711783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Кабинет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учителя - логопеда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3477050" y="1711783"/>
        <a:ext cx="1578338" cy="585563"/>
      </dsp:txXfrm>
    </dsp:sp>
    <dsp:sp modelId="{980D10C9-9297-488A-ADFE-108410B43AF9}">
      <dsp:nvSpPr>
        <dsp:cNvPr id="0" name=""/>
        <dsp:cNvSpPr/>
      </dsp:nvSpPr>
      <dsp:spPr>
        <a:xfrm>
          <a:off x="5213289" y="624308"/>
          <a:ext cx="1578338" cy="1087474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CFA8C-F762-4C64-B204-717DF11A1E62}">
      <dsp:nvSpPr>
        <dsp:cNvPr id="0" name=""/>
        <dsp:cNvSpPr/>
      </dsp:nvSpPr>
      <dsp:spPr>
        <a:xfrm>
          <a:off x="5213289" y="1711783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Бассейн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5213289" y="1711783"/>
        <a:ext cx="1578338" cy="585563"/>
      </dsp:txXfrm>
    </dsp:sp>
    <dsp:sp modelId="{F4F0E6A4-334E-4E92-AE23-15BC2FD344C0}">
      <dsp:nvSpPr>
        <dsp:cNvPr id="0" name=""/>
        <dsp:cNvSpPr/>
      </dsp:nvSpPr>
      <dsp:spPr>
        <a:xfrm>
          <a:off x="6949527" y="624308"/>
          <a:ext cx="1578338" cy="1087474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82ECA-2DA2-497B-9499-CC6B4EAFCC6E}">
      <dsp:nvSpPr>
        <dsp:cNvPr id="0" name=""/>
        <dsp:cNvSpPr/>
      </dsp:nvSpPr>
      <dsp:spPr>
        <a:xfrm>
          <a:off x="6949527" y="1711783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групп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6949527" y="1711783"/>
        <a:ext cx="1578338" cy="585563"/>
      </dsp:txXfrm>
    </dsp:sp>
    <dsp:sp modelId="{F6BB9097-3327-4C21-B415-33ACF0AF960B}">
      <dsp:nvSpPr>
        <dsp:cNvPr id="0" name=""/>
        <dsp:cNvSpPr/>
      </dsp:nvSpPr>
      <dsp:spPr>
        <a:xfrm>
          <a:off x="4574" y="2455180"/>
          <a:ext cx="1578338" cy="1087474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D8CD3-BC91-4FBC-8C35-23844D386F86}">
      <dsp:nvSpPr>
        <dsp:cNvPr id="0" name=""/>
        <dsp:cNvSpPr/>
      </dsp:nvSpPr>
      <dsp:spPr>
        <a:xfrm>
          <a:off x="4574" y="3542655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прогулочных площадок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4574" y="3542655"/>
        <a:ext cx="1578338" cy="585563"/>
      </dsp:txXfrm>
    </dsp:sp>
    <dsp:sp modelId="{23728204-F8FC-4B0B-9765-5FF91E683D68}">
      <dsp:nvSpPr>
        <dsp:cNvPr id="0" name=""/>
        <dsp:cNvSpPr/>
      </dsp:nvSpPr>
      <dsp:spPr>
        <a:xfrm>
          <a:off x="1740812" y="2455180"/>
          <a:ext cx="1578338" cy="1087474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738DD-6F4C-48B3-AD94-527F64F9A1C2}">
      <dsp:nvSpPr>
        <dsp:cNvPr id="0" name=""/>
        <dsp:cNvSpPr/>
      </dsp:nvSpPr>
      <dsp:spPr>
        <a:xfrm>
          <a:off x="1740812" y="3542655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Спортивная площадка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1740812" y="3542655"/>
        <a:ext cx="1578338" cy="585563"/>
      </dsp:txXfrm>
    </dsp:sp>
    <dsp:sp modelId="{FE56AAED-26AE-4C41-9816-842A0B44CB29}">
      <dsp:nvSpPr>
        <dsp:cNvPr id="0" name=""/>
        <dsp:cNvSpPr/>
      </dsp:nvSpPr>
      <dsp:spPr>
        <a:xfrm>
          <a:off x="3477050" y="2455180"/>
          <a:ext cx="1578338" cy="1087474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8B014-9982-4E83-A350-7E2C677AC020}">
      <dsp:nvSpPr>
        <dsp:cNvPr id="0" name=""/>
        <dsp:cNvSpPr/>
      </dsp:nvSpPr>
      <dsp:spPr>
        <a:xfrm>
          <a:off x="3477050" y="3542655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1-го этажа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3477050" y="3542655"/>
        <a:ext cx="1578338" cy="585563"/>
      </dsp:txXfrm>
    </dsp:sp>
    <dsp:sp modelId="{B2BE9E54-8786-49A1-8B6A-0CA3AA006E50}">
      <dsp:nvSpPr>
        <dsp:cNvPr id="0" name=""/>
        <dsp:cNvSpPr/>
      </dsp:nvSpPr>
      <dsp:spPr>
        <a:xfrm>
          <a:off x="5213289" y="2455180"/>
          <a:ext cx="1578338" cy="1087474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CE6D-4F4A-4C12-A1CD-F7109E0B90BE}">
      <dsp:nvSpPr>
        <dsp:cNvPr id="0" name=""/>
        <dsp:cNvSpPr/>
      </dsp:nvSpPr>
      <dsp:spPr>
        <a:xfrm>
          <a:off x="5213289" y="3542655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2-го этажа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5213289" y="3542655"/>
        <a:ext cx="1578338" cy="585563"/>
      </dsp:txXfrm>
    </dsp:sp>
    <dsp:sp modelId="{9A935181-7606-4E82-8373-8A553FBD7B69}">
      <dsp:nvSpPr>
        <dsp:cNvPr id="0" name=""/>
        <dsp:cNvSpPr/>
      </dsp:nvSpPr>
      <dsp:spPr>
        <a:xfrm>
          <a:off x="6949527" y="2455180"/>
          <a:ext cx="1578338" cy="1087474"/>
        </a:xfrm>
        <a:prstGeom prst="round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0A221-AEC8-4134-934B-C305BE3EEF9E}">
      <dsp:nvSpPr>
        <dsp:cNvPr id="0" name=""/>
        <dsp:cNvSpPr/>
      </dsp:nvSpPr>
      <dsp:spPr>
        <a:xfrm>
          <a:off x="6949527" y="3542655"/>
          <a:ext cx="1578338" cy="5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Медицинский блок</a:t>
          </a:r>
          <a:endParaRPr lang="ru-RU" sz="15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6949527" y="3542655"/>
        <a:ext cx="1578338" cy="58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8754D-D699-4C10-A899-58E7377C1F91}">
      <dsp:nvSpPr>
        <dsp:cNvPr id="0" name=""/>
        <dsp:cNvSpPr/>
      </dsp:nvSpPr>
      <dsp:spPr>
        <a:xfrm>
          <a:off x="0" y="134496"/>
          <a:ext cx="2848345" cy="696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часть (инвариантная)</a:t>
          </a:r>
          <a:endParaRPr lang="ru-RU" sz="1400" kern="1200" dirty="0"/>
        </a:p>
      </dsp:txBody>
      <dsp:txXfrm>
        <a:off x="0" y="134496"/>
        <a:ext cx="2848345" cy="696505"/>
      </dsp:txXfrm>
    </dsp:sp>
    <dsp:sp modelId="{F4EF9732-4248-4284-BB55-D357F51301A6}">
      <dsp:nvSpPr>
        <dsp:cNvPr id="0" name=""/>
        <dsp:cNvSpPr/>
      </dsp:nvSpPr>
      <dsp:spPr>
        <a:xfrm>
          <a:off x="4807" y="898562"/>
          <a:ext cx="2848345" cy="271580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 64%</a:t>
          </a:r>
          <a:endParaRPr lang="ru-RU" sz="14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Реализует основополагающие функции ДО</a:t>
          </a:r>
          <a:endParaRPr lang="ru-RU" sz="14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7" y="898562"/>
        <a:ext cx="2848345" cy="2715804"/>
      </dsp:txXfrm>
    </dsp:sp>
    <dsp:sp modelId="{15C28C9D-5E36-4894-9190-FD38D613ED5E}">
      <dsp:nvSpPr>
        <dsp:cNvPr id="0" name=""/>
        <dsp:cNvSpPr/>
      </dsp:nvSpPr>
      <dsp:spPr>
        <a:xfrm>
          <a:off x="3245826" y="64734"/>
          <a:ext cx="4408726" cy="696505"/>
        </a:xfrm>
        <a:prstGeom prst="rect">
          <a:avLst/>
        </a:prstGeom>
        <a:solidFill>
          <a:schemeClr val="accent3">
            <a:hueOff val="16559696"/>
            <a:satOff val="3974"/>
            <a:lumOff val="-2451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6559696"/>
              <a:satOff val="3974"/>
              <a:lumOff val="-2451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Часть, формируемая участниками образовательных отношений (вариативная)</a:t>
          </a:r>
          <a:endParaRPr lang="ru-RU" sz="1400" kern="1200" dirty="0"/>
        </a:p>
      </dsp:txBody>
      <dsp:txXfrm>
        <a:off x="3245826" y="64734"/>
        <a:ext cx="4408726" cy="696505"/>
      </dsp:txXfrm>
    </dsp:sp>
    <dsp:sp modelId="{8D73F6F2-03DC-4B19-A191-524881F2B411}">
      <dsp:nvSpPr>
        <dsp:cNvPr id="0" name=""/>
        <dsp:cNvSpPr/>
      </dsp:nvSpPr>
      <dsp:spPr>
        <a:xfrm>
          <a:off x="3288053" y="898562"/>
          <a:ext cx="4336463" cy="2715804"/>
        </a:xfrm>
        <a:prstGeom prst="rect">
          <a:avLst/>
        </a:prstGeom>
        <a:solidFill>
          <a:schemeClr val="accent3">
            <a:tint val="40000"/>
            <a:alpha val="90000"/>
            <a:hueOff val="16597352"/>
            <a:satOff val="-74863"/>
            <a:lumOff val="-70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 36%</a:t>
          </a:r>
          <a:endParaRPr lang="ru-RU" sz="14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на основе парциальной программы: «Ребенок в мире поиска» / Под ред. О.В. </a:t>
          </a:r>
          <a:r>
            <a:rPr lang="ru-RU" sz="140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Дыбиной</a:t>
          </a: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через факультатив «Почемучка» </a:t>
          </a:r>
          <a:endParaRPr lang="ru-RU" sz="14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на основе парциальной программы: «Люби и знай родной край» / Под ред. Т.В. Платоновой и Е.Е. </a:t>
          </a:r>
          <a:r>
            <a:rPr lang="ru-RU" sz="140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Хохоловой</a:t>
          </a:r>
          <a:r>
            <a:rPr lang="ru-RU" sz="1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через факультатив «Наш край»</a:t>
          </a:r>
          <a:endParaRPr lang="ru-RU" sz="14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8053" y="898562"/>
        <a:ext cx="4336463" cy="2715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6B916-DBEF-47E4-A029-3F037A8DD4BC}">
      <dsp:nvSpPr>
        <dsp:cNvPr id="0" name=""/>
        <dsp:cNvSpPr/>
      </dsp:nvSpPr>
      <dsp:spPr>
        <a:xfrm rot="5400000">
          <a:off x="-256636" y="259382"/>
          <a:ext cx="1710908" cy="1197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Инвариантная часть</a:t>
          </a:r>
          <a:endParaRPr lang="ru-RU" sz="13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601564"/>
        <a:ext cx="1197635" cy="513273"/>
      </dsp:txXfrm>
    </dsp:sp>
    <dsp:sp modelId="{5FBEA92C-081A-4775-83EF-F14DF7604296}">
      <dsp:nvSpPr>
        <dsp:cNvPr id="0" name=""/>
        <dsp:cNvSpPr/>
      </dsp:nvSpPr>
      <dsp:spPr>
        <a:xfrm rot="5400000">
          <a:off x="3621616" y="-2457368"/>
          <a:ext cx="1112090" cy="6026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00"/>
              </a:solidFill>
              <a:effectLst/>
            </a:rPr>
            <a:t>Разносторонне развивать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</a:r>
          <a:endParaRPr lang="ru-RU" sz="1400" b="1" kern="1200" dirty="0">
            <a:solidFill>
              <a:srgbClr val="000000"/>
            </a:solidFill>
            <a:effectLst/>
          </a:endParaRPr>
        </a:p>
      </dsp:txBody>
      <dsp:txXfrm rot="-5400000">
        <a:off x="1164247" y="54289"/>
        <a:ext cx="5972540" cy="1003514"/>
      </dsp:txXfrm>
    </dsp:sp>
    <dsp:sp modelId="{09F036CD-F77E-4354-AD48-06C02FC8517B}">
      <dsp:nvSpPr>
        <dsp:cNvPr id="0" name=""/>
        <dsp:cNvSpPr/>
      </dsp:nvSpPr>
      <dsp:spPr>
        <a:xfrm rot="5400000">
          <a:off x="-256636" y="1777446"/>
          <a:ext cx="1710908" cy="1197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Вариативная часть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119628"/>
        <a:ext cx="1197635" cy="513273"/>
      </dsp:txXfrm>
    </dsp:sp>
    <dsp:sp modelId="{B6654D3B-F0E0-41C6-B564-69FDF98DD856}">
      <dsp:nvSpPr>
        <dsp:cNvPr id="0" name=""/>
        <dsp:cNvSpPr/>
      </dsp:nvSpPr>
      <dsp:spPr>
        <a:xfrm rot="5400000">
          <a:off x="3654712" y="-936266"/>
          <a:ext cx="1112675" cy="6026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00"/>
              </a:solidFill>
              <a:effectLst/>
            </a:rPr>
            <a:t>Создание условий для развития опыта познавательно-исследовательской деятельности детей как основы интеллектуально-личностного, творческого развития.</a:t>
          </a:r>
          <a:endParaRPr lang="ru-RU" sz="1400" b="1" kern="1200" dirty="0">
            <a:solidFill>
              <a:srgbClr val="000000"/>
            </a:solidFill>
            <a:effectLst/>
          </a:endParaRPr>
        </a:p>
      </dsp:txBody>
      <dsp:txXfrm rot="-5400000">
        <a:off x="1197636" y="1575126"/>
        <a:ext cx="5972512" cy="1004043"/>
      </dsp:txXfrm>
    </dsp:sp>
    <dsp:sp modelId="{506A830E-D0FF-4A3C-B4A2-B16AA96F3661}">
      <dsp:nvSpPr>
        <dsp:cNvPr id="0" name=""/>
        <dsp:cNvSpPr/>
      </dsp:nvSpPr>
      <dsp:spPr>
        <a:xfrm rot="5400000">
          <a:off x="-256636" y="3295509"/>
          <a:ext cx="1710908" cy="1197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Вариативная часть 2</a:t>
          </a:r>
          <a:endParaRPr lang="ru-RU" sz="15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637691"/>
        <a:ext cx="1197635" cy="513273"/>
      </dsp:txXfrm>
    </dsp:sp>
    <dsp:sp modelId="{91D5CA3F-6211-467B-9007-4A52CBA9B913}">
      <dsp:nvSpPr>
        <dsp:cNvPr id="0" name=""/>
        <dsp:cNvSpPr/>
      </dsp:nvSpPr>
      <dsp:spPr>
        <a:xfrm rot="5400000">
          <a:off x="3655004" y="581504"/>
          <a:ext cx="1112090" cy="6026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00"/>
              </a:solidFill>
              <a:effectLst/>
            </a:rPr>
            <a:t>Формирование начальных основ патриотизма и гражданственности у дошкольников</a:t>
          </a:r>
          <a:endParaRPr lang="ru-RU" sz="1400" b="1" kern="1200" dirty="0">
            <a:solidFill>
              <a:srgbClr val="000000"/>
            </a:solidFill>
            <a:effectLst/>
          </a:endParaRPr>
        </a:p>
      </dsp:txBody>
      <dsp:txXfrm rot="-5400000">
        <a:off x="1197635" y="3093161"/>
        <a:ext cx="5972540" cy="1003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ED0BC-6346-406D-B7BA-569365718351}">
      <dsp:nvSpPr>
        <dsp:cNvPr id="0" name=""/>
        <dsp:cNvSpPr/>
      </dsp:nvSpPr>
      <dsp:spPr>
        <a:xfrm>
          <a:off x="0" y="650091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C0EFF-EFC8-41AB-8F86-9E5BFB76987D}">
      <dsp:nvSpPr>
        <dsp:cNvPr id="0" name=""/>
        <dsp:cNvSpPr/>
      </dsp:nvSpPr>
      <dsp:spPr>
        <a:xfrm>
          <a:off x="212587" y="443451"/>
          <a:ext cx="2976227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Патриотическое</a:t>
          </a:r>
          <a:endParaRPr lang="ru-RU" sz="1400" kern="1200" dirty="0"/>
        </a:p>
      </dsp:txBody>
      <dsp:txXfrm>
        <a:off x="232762" y="463626"/>
        <a:ext cx="2935877" cy="372930"/>
      </dsp:txXfrm>
    </dsp:sp>
    <dsp:sp modelId="{20F742D6-4427-48CD-96DA-EFB0ABFE916F}">
      <dsp:nvSpPr>
        <dsp:cNvPr id="0" name=""/>
        <dsp:cNvSpPr/>
      </dsp:nvSpPr>
      <dsp:spPr>
        <a:xfrm>
          <a:off x="0" y="1285131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D4DEC-3468-498D-96B7-B28F86C307E2}">
      <dsp:nvSpPr>
        <dsp:cNvPr id="0" name=""/>
        <dsp:cNvSpPr/>
      </dsp:nvSpPr>
      <dsp:spPr>
        <a:xfrm>
          <a:off x="212587" y="1078491"/>
          <a:ext cx="2976227" cy="413280"/>
        </a:xfrm>
        <a:prstGeom prst="roundRect">
          <a:avLst/>
        </a:prstGeom>
        <a:solidFill>
          <a:schemeClr val="accent3">
            <a:hueOff val="2759949"/>
            <a:satOff val="662"/>
            <a:lumOff val="-408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2759949"/>
              <a:satOff val="662"/>
              <a:lumOff val="-4085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Духовно – нравственное</a:t>
          </a:r>
          <a:endParaRPr lang="ru-RU" sz="1400" kern="1200" dirty="0"/>
        </a:p>
      </dsp:txBody>
      <dsp:txXfrm>
        <a:off x="232762" y="1098666"/>
        <a:ext cx="2935877" cy="372930"/>
      </dsp:txXfrm>
    </dsp:sp>
    <dsp:sp modelId="{CF93A01C-25CC-4173-A761-0A512F1AC5AE}">
      <dsp:nvSpPr>
        <dsp:cNvPr id="0" name=""/>
        <dsp:cNvSpPr/>
      </dsp:nvSpPr>
      <dsp:spPr>
        <a:xfrm>
          <a:off x="0" y="1920171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C9618-193D-4FDF-B994-A7C124F01437}">
      <dsp:nvSpPr>
        <dsp:cNvPr id="0" name=""/>
        <dsp:cNvSpPr/>
      </dsp:nvSpPr>
      <dsp:spPr>
        <a:xfrm>
          <a:off x="212587" y="1713532"/>
          <a:ext cx="2976227" cy="413280"/>
        </a:xfrm>
        <a:prstGeom prst="roundRect">
          <a:avLst/>
        </a:prstGeom>
        <a:solidFill>
          <a:schemeClr val="accent3">
            <a:hueOff val="5519899"/>
            <a:satOff val="1325"/>
            <a:lumOff val="-817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5519899"/>
              <a:satOff val="1325"/>
              <a:lumOff val="-817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</a:t>
          </a:r>
          <a:endParaRPr lang="ru-RU" sz="1400" kern="1200" dirty="0"/>
        </a:p>
      </dsp:txBody>
      <dsp:txXfrm>
        <a:off x="232762" y="1733707"/>
        <a:ext cx="2935877" cy="372930"/>
      </dsp:txXfrm>
    </dsp:sp>
    <dsp:sp modelId="{B598C214-8882-469B-8F31-8E41669A8499}">
      <dsp:nvSpPr>
        <dsp:cNvPr id="0" name=""/>
        <dsp:cNvSpPr/>
      </dsp:nvSpPr>
      <dsp:spPr>
        <a:xfrm>
          <a:off x="0" y="2555211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E1E2E-822F-4EAD-80E0-FCD67F9C9B1F}">
      <dsp:nvSpPr>
        <dsp:cNvPr id="0" name=""/>
        <dsp:cNvSpPr/>
      </dsp:nvSpPr>
      <dsp:spPr>
        <a:xfrm>
          <a:off x="212587" y="2348572"/>
          <a:ext cx="2976227" cy="413280"/>
        </a:xfrm>
        <a:prstGeom prst="roundRect">
          <a:avLst/>
        </a:prstGeom>
        <a:solidFill>
          <a:schemeClr val="accent3">
            <a:hueOff val="8279848"/>
            <a:satOff val="1987"/>
            <a:lumOff val="-1225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8279848"/>
              <a:satOff val="1987"/>
              <a:lumOff val="-12255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Познавательное</a:t>
          </a:r>
          <a:endParaRPr lang="ru-RU" sz="1400" kern="1200" dirty="0"/>
        </a:p>
      </dsp:txBody>
      <dsp:txXfrm>
        <a:off x="232762" y="2368747"/>
        <a:ext cx="2935877" cy="372930"/>
      </dsp:txXfrm>
    </dsp:sp>
    <dsp:sp modelId="{6DB57BB4-C19F-46A6-9CD9-E6721911F465}">
      <dsp:nvSpPr>
        <dsp:cNvPr id="0" name=""/>
        <dsp:cNvSpPr/>
      </dsp:nvSpPr>
      <dsp:spPr>
        <a:xfrm>
          <a:off x="0" y="3190252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F8E3F-87DE-41D2-8117-ACECFC81A8F4}">
      <dsp:nvSpPr>
        <dsp:cNvPr id="0" name=""/>
        <dsp:cNvSpPr/>
      </dsp:nvSpPr>
      <dsp:spPr>
        <a:xfrm>
          <a:off x="212587" y="2983612"/>
          <a:ext cx="2976227" cy="413280"/>
        </a:xfrm>
        <a:prstGeom prst="roundRect">
          <a:avLst/>
        </a:prstGeom>
        <a:solidFill>
          <a:schemeClr val="accent3">
            <a:hueOff val="11039798"/>
            <a:satOff val="2649"/>
            <a:lumOff val="-1634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1039798"/>
              <a:satOff val="2649"/>
              <a:lumOff val="-16341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Физическое и оздоровительное</a:t>
          </a:r>
          <a:endParaRPr lang="ru-RU" sz="1400" kern="1200" dirty="0"/>
        </a:p>
      </dsp:txBody>
      <dsp:txXfrm>
        <a:off x="232762" y="3003787"/>
        <a:ext cx="2935877" cy="372930"/>
      </dsp:txXfrm>
    </dsp:sp>
    <dsp:sp modelId="{CB1E1428-C1EF-4BA2-ABE9-1103B10EBE51}">
      <dsp:nvSpPr>
        <dsp:cNvPr id="0" name=""/>
        <dsp:cNvSpPr/>
      </dsp:nvSpPr>
      <dsp:spPr>
        <a:xfrm>
          <a:off x="0" y="3825292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DA956-F818-4718-8B12-091D3ADA61EE}">
      <dsp:nvSpPr>
        <dsp:cNvPr id="0" name=""/>
        <dsp:cNvSpPr/>
      </dsp:nvSpPr>
      <dsp:spPr>
        <a:xfrm>
          <a:off x="212587" y="3618651"/>
          <a:ext cx="2976227" cy="413280"/>
        </a:xfrm>
        <a:prstGeom prst="roundRect">
          <a:avLst/>
        </a:prstGeom>
        <a:solidFill>
          <a:schemeClr val="accent3">
            <a:hueOff val="13799746"/>
            <a:satOff val="3312"/>
            <a:lumOff val="-204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3799746"/>
              <a:satOff val="3312"/>
              <a:lumOff val="-20426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Эстетическое</a:t>
          </a:r>
          <a:endParaRPr lang="ru-RU" sz="1400" kern="1200" dirty="0"/>
        </a:p>
      </dsp:txBody>
      <dsp:txXfrm>
        <a:off x="232762" y="3638826"/>
        <a:ext cx="2935877" cy="372930"/>
      </dsp:txXfrm>
    </dsp:sp>
    <dsp:sp modelId="{C4D0C2B0-37B6-445B-AAD4-72C4C1894D0E}">
      <dsp:nvSpPr>
        <dsp:cNvPr id="0" name=""/>
        <dsp:cNvSpPr/>
      </dsp:nvSpPr>
      <dsp:spPr>
        <a:xfrm>
          <a:off x="0" y="4460332"/>
          <a:ext cx="4251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A565-281D-4370-A728-3DA5DD8AADBE}">
      <dsp:nvSpPr>
        <dsp:cNvPr id="0" name=""/>
        <dsp:cNvSpPr/>
      </dsp:nvSpPr>
      <dsp:spPr>
        <a:xfrm>
          <a:off x="212587" y="4253692"/>
          <a:ext cx="2976227" cy="413280"/>
        </a:xfrm>
        <a:prstGeom prst="roundRect">
          <a:avLst/>
        </a:prstGeom>
        <a:solidFill>
          <a:schemeClr val="accent3">
            <a:hueOff val="16559696"/>
            <a:satOff val="3974"/>
            <a:lumOff val="-2451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6559696"/>
              <a:satOff val="3974"/>
              <a:lumOff val="-24511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94" tIns="0" rIns="1124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Трудовое</a:t>
          </a:r>
        </a:p>
      </dsp:txBody>
      <dsp:txXfrm>
        <a:off x="232762" y="4273867"/>
        <a:ext cx="2935877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0653-3940-4D61-A847-15ACABA2D64B}">
      <dsp:nvSpPr>
        <dsp:cNvPr id="0" name=""/>
        <dsp:cNvSpPr/>
      </dsp:nvSpPr>
      <dsp:spPr>
        <a:xfrm>
          <a:off x="-2621240" y="-404445"/>
          <a:ext cx="3128921" cy="3128921"/>
        </a:xfrm>
        <a:prstGeom prst="blockArc">
          <a:avLst>
            <a:gd name="adj1" fmla="val 18900000"/>
            <a:gd name="adj2" fmla="val 2700000"/>
            <a:gd name="adj3" fmla="val 69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1F28-27DA-493E-B6C9-FC4906F1D9F5}">
      <dsp:nvSpPr>
        <dsp:cNvPr id="0" name=""/>
        <dsp:cNvSpPr/>
      </dsp:nvSpPr>
      <dsp:spPr>
        <a:xfrm>
          <a:off x="326394" y="232003"/>
          <a:ext cx="2978005" cy="464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Нравственно - патриотическое</a:t>
          </a:r>
          <a:endParaRPr lang="ru-RU" sz="1400" kern="1200" dirty="0"/>
        </a:p>
      </dsp:txBody>
      <dsp:txXfrm>
        <a:off x="326394" y="232003"/>
        <a:ext cx="2978005" cy="464006"/>
      </dsp:txXfrm>
    </dsp:sp>
    <dsp:sp modelId="{4280F32A-F021-4460-A33A-213C6A8FA6B3}">
      <dsp:nvSpPr>
        <dsp:cNvPr id="0" name=""/>
        <dsp:cNvSpPr/>
      </dsp:nvSpPr>
      <dsp:spPr>
        <a:xfrm>
          <a:off x="36390" y="174002"/>
          <a:ext cx="580007" cy="580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61E52F-F97E-4FA9-98EE-1CD9F9F2BDB6}">
      <dsp:nvSpPr>
        <dsp:cNvPr id="0" name=""/>
        <dsp:cNvSpPr/>
      </dsp:nvSpPr>
      <dsp:spPr>
        <a:xfrm>
          <a:off x="495060" y="928012"/>
          <a:ext cx="2809339" cy="464006"/>
        </a:xfrm>
        <a:prstGeom prst="rect">
          <a:avLst/>
        </a:prstGeom>
        <a:solidFill>
          <a:schemeClr val="accent3">
            <a:hueOff val="8279848"/>
            <a:satOff val="1987"/>
            <a:lumOff val="-1225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8279848"/>
              <a:satOff val="1987"/>
              <a:lumOff val="-12255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Познавательное</a:t>
          </a:r>
          <a:endParaRPr lang="ru-RU" sz="1400" kern="1200" dirty="0"/>
        </a:p>
      </dsp:txBody>
      <dsp:txXfrm>
        <a:off x="495060" y="928012"/>
        <a:ext cx="2809339" cy="464006"/>
      </dsp:txXfrm>
    </dsp:sp>
    <dsp:sp modelId="{E5F7D6D4-E81C-4FAC-B6F3-8E696E52ED6A}">
      <dsp:nvSpPr>
        <dsp:cNvPr id="0" name=""/>
        <dsp:cNvSpPr/>
      </dsp:nvSpPr>
      <dsp:spPr>
        <a:xfrm>
          <a:off x="205056" y="870011"/>
          <a:ext cx="580007" cy="580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58E6B-E956-4F46-90DD-C68801E2445B}">
      <dsp:nvSpPr>
        <dsp:cNvPr id="0" name=""/>
        <dsp:cNvSpPr/>
      </dsp:nvSpPr>
      <dsp:spPr>
        <a:xfrm>
          <a:off x="326394" y="1624021"/>
          <a:ext cx="2978005" cy="464006"/>
        </a:xfrm>
        <a:prstGeom prst="rect">
          <a:avLst/>
        </a:prstGeom>
        <a:solidFill>
          <a:schemeClr val="accent3">
            <a:hueOff val="16559696"/>
            <a:satOff val="3974"/>
            <a:lumOff val="-2451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6559696"/>
              <a:satOff val="3974"/>
              <a:lumOff val="-24511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Мультикультурное</a:t>
          </a:r>
          <a:endParaRPr lang="ru-RU" sz="1400" kern="1200" dirty="0"/>
        </a:p>
      </dsp:txBody>
      <dsp:txXfrm>
        <a:off x="326394" y="1624021"/>
        <a:ext cx="2978005" cy="464006"/>
      </dsp:txXfrm>
    </dsp:sp>
    <dsp:sp modelId="{591EB016-0D82-4ABD-A45D-E3E8BFED5157}">
      <dsp:nvSpPr>
        <dsp:cNvPr id="0" name=""/>
        <dsp:cNvSpPr/>
      </dsp:nvSpPr>
      <dsp:spPr>
        <a:xfrm>
          <a:off x="36390" y="1566020"/>
          <a:ext cx="580007" cy="580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36F7F-6E35-49FC-9FA7-644F9445EB72}">
      <dsp:nvSpPr>
        <dsp:cNvPr id="0" name=""/>
        <dsp:cNvSpPr/>
      </dsp:nvSpPr>
      <dsp:spPr>
        <a:xfrm>
          <a:off x="0" y="676822"/>
          <a:ext cx="2757478" cy="22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3DA3D-9A25-4140-A20F-1F0DFE9E09E1}">
      <dsp:nvSpPr>
        <dsp:cNvPr id="0" name=""/>
        <dsp:cNvSpPr/>
      </dsp:nvSpPr>
      <dsp:spPr>
        <a:xfrm>
          <a:off x="137873" y="180019"/>
          <a:ext cx="1930234" cy="6296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58" tIns="0" rIns="7295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Общие родительские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собрания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8610" y="210756"/>
        <a:ext cx="1868760" cy="568169"/>
      </dsp:txXfrm>
    </dsp:sp>
    <dsp:sp modelId="{A7F87D40-3723-4E6C-8B6E-93FAA1DD2602}">
      <dsp:nvSpPr>
        <dsp:cNvPr id="0" name=""/>
        <dsp:cNvSpPr/>
      </dsp:nvSpPr>
      <dsp:spPr>
        <a:xfrm>
          <a:off x="0" y="1433716"/>
          <a:ext cx="2757478" cy="22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CE5B7-93F0-4D5F-8861-3F2218A2E239}">
      <dsp:nvSpPr>
        <dsp:cNvPr id="0" name=""/>
        <dsp:cNvSpPr/>
      </dsp:nvSpPr>
      <dsp:spPr>
        <a:xfrm>
          <a:off x="137873" y="952222"/>
          <a:ext cx="1930234" cy="6143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58" tIns="0" rIns="7295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Анкетирование,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опрос родителей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7862" y="982211"/>
        <a:ext cx="1870256" cy="554356"/>
      </dsp:txXfrm>
    </dsp:sp>
    <dsp:sp modelId="{3674A456-5A0E-4B2C-B991-7DDDEC7B04C3}">
      <dsp:nvSpPr>
        <dsp:cNvPr id="0" name=""/>
        <dsp:cNvSpPr/>
      </dsp:nvSpPr>
      <dsp:spPr>
        <a:xfrm>
          <a:off x="0" y="2110636"/>
          <a:ext cx="2757478" cy="22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2F13B-77B5-4DC0-96AF-DF047B53B87A}">
      <dsp:nvSpPr>
        <dsp:cNvPr id="0" name=""/>
        <dsp:cNvSpPr/>
      </dsp:nvSpPr>
      <dsp:spPr>
        <a:xfrm>
          <a:off x="137873" y="1709116"/>
          <a:ext cx="1930234" cy="534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58" tIns="0" rIns="7295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Беседы и консультации педагогов  и специалистов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3958" y="1735201"/>
        <a:ext cx="1878064" cy="482189"/>
      </dsp:txXfrm>
    </dsp:sp>
    <dsp:sp modelId="{78B862CD-6A47-40CB-8030-DC75F9CEFBA4}">
      <dsp:nvSpPr>
        <dsp:cNvPr id="0" name=""/>
        <dsp:cNvSpPr/>
      </dsp:nvSpPr>
      <dsp:spPr>
        <a:xfrm>
          <a:off x="0" y="2823829"/>
          <a:ext cx="2757478" cy="22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39C0E-58EF-4AA2-B5CF-DF6E03C242CF}">
      <dsp:nvSpPr>
        <dsp:cNvPr id="0" name=""/>
        <dsp:cNvSpPr/>
      </dsp:nvSpPr>
      <dsp:spPr>
        <a:xfrm>
          <a:off x="137873" y="2386036"/>
          <a:ext cx="1930234" cy="570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58" tIns="0" rIns="7295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Наглядная информация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 для родителей</a:t>
          </a:r>
        </a:p>
      </dsp:txBody>
      <dsp:txXfrm>
        <a:off x="165729" y="2413892"/>
        <a:ext cx="1874522" cy="514920"/>
      </dsp:txXfrm>
    </dsp:sp>
    <dsp:sp modelId="{104EF466-B143-4135-A9A4-9FC35E1199C0}">
      <dsp:nvSpPr>
        <dsp:cNvPr id="0" name=""/>
        <dsp:cNvSpPr/>
      </dsp:nvSpPr>
      <dsp:spPr>
        <a:xfrm>
          <a:off x="0" y="3511320"/>
          <a:ext cx="2757478" cy="22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200F-2CDE-4CC5-B636-0AFA855EF839}">
      <dsp:nvSpPr>
        <dsp:cNvPr id="0" name=""/>
        <dsp:cNvSpPr/>
      </dsp:nvSpPr>
      <dsp:spPr>
        <a:xfrm>
          <a:off x="137873" y="3099229"/>
          <a:ext cx="1930234" cy="544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58" tIns="0" rIns="7295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Библиотека для родителей и детей</a:t>
          </a:r>
        </a:p>
      </dsp:txBody>
      <dsp:txXfrm>
        <a:off x="164474" y="3125830"/>
        <a:ext cx="1877032" cy="491728"/>
      </dsp:txXfrm>
    </dsp:sp>
    <dsp:sp modelId="{B5EF66EA-DB94-40B1-9CB4-6A94C0D1E06D}">
      <dsp:nvSpPr>
        <dsp:cNvPr id="0" name=""/>
        <dsp:cNvSpPr/>
      </dsp:nvSpPr>
      <dsp:spPr>
        <a:xfrm>
          <a:off x="0" y="4135209"/>
          <a:ext cx="2757478" cy="36529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4688-D4FE-424B-AB51-F4235AD47681}">
      <dsp:nvSpPr>
        <dsp:cNvPr id="0" name=""/>
        <dsp:cNvSpPr/>
      </dsp:nvSpPr>
      <dsp:spPr>
        <a:xfrm>
          <a:off x="137873" y="3786720"/>
          <a:ext cx="1930234" cy="4813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58" tIns="0" rIns="7295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Выставки и вернисажи совместных семейных работ</a:t>
          </a:r>
        </a:p>
      </dsp:txBody>
      <dsp:txXfrm>
        <a:off x="161370" y="3810217"/>
        <a:ext cx="1883240" cy="434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6B56B-AA31-4476-A108-E31C6A515682}">
      <dsp:nvSpPr>
        <dsp:cNvPr id="0" name=""/>
        <dsp:cNvSpPr/>
      </dsp:nvSpPr>
      <dsp:spPr>
        <a:xfrm>
          <a:off x="0" y="552804"/>
          <a:ext cx="2762248" cy="277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BCC8D-F5A3-47CF-9186-AC1840A2BF81}">
      <dsp:nvSpPr>
        <dsp:cNvPr id="0" name=""/>
        <dsp:cNvSpPr/>
      </dsp:nvSpPr>
      <dsp:spPr>
        <a:xfrm>
          <a:off x="142875" y="57430"/>
          <a:ext cx="1933573" cy="6483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Заключение договоров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 о сотрудничестве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4527" y="89082"/>
        <a:ext cx="1870269" cy="585093"/>
      </dsp:txXfrm>
    </dsp:sp>
    <dsp:sp modelId="{F61202F1-91B4-413B-A367-116AD8E315D3}">
      <dsp:nvSpPr>
        <dsp:cNvPr id="0" name=""/>
        <dsp:cNvSpPr/>
      </dsp:nvSpPr>
      <dsp:spPr>
        <a:xfrm>
          <a:off x="0" y="1415164"/>
          <a:ext cx="2762248" cy="277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DEE48-3F5C-4DBB-9CD9-4B31CDBB0843}">
      <dsp:nvSpPr>
        <dsp:cNvPr id="0" name=""/>
        <dsp:cNvSpPr/>
      </dsp:nvSpPr>
      <dsp:spPr>
        <a:xfrm>
          <a:off x="138112" y="889404"/>
          <a:ext cx="1933573" cy="688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Открытые педагогические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мероприятия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703" y="922995"/>
        <a:ext cx="1866391" cy="620938"/>
      </dsp:txXfrm>
    </dsp:sp>
    <dsp:sp modelId="{8C95977F-33D4-415E-A38B-34476A8574EE}">
      <dsp:nvSpPr>
        <dsp:cNvPr id="0" name=""/>
        <dsp:cNvSpPr/>
      </dsp:nvSpPr>
      <dsp:spPr>
        <a:xfrm>
          <a:off x="0" y="2202089"/>
          <a:ext cx="2762248" cy="277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3117E-0686-456D-A8CD-A433EC0BA628}">
      <dsp:nvSpPr>
        <dsp:cNvPr id="0" name=""/>
        <dsp:cNvSpPr/>
      </dsp:nvSpPr>
      <dsp:spPr>
        <a:xfrm>
          <a:off x="138112" y="1751764"/>
          <a:ext cx="1933573" cy="612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Совместные с детьми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занятия-практикумы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8021" y="1781673"/>
        <a:ext cx="1873755" cy="552866"/>
      </dsp:txXfrm>
    </dsp:sp>
    <dsp:sp modelId="{BF7F3310-1B1E-49F7-A31D-3026B2AA561D}">
      <dsp:nvSpPr>
        <dsp:cNvPr id="0" name=""/>
        <dsp:cNvSpPr/>
      </dsp:nvSpPr>
      <dsp:spPr>
        <a:xfrm>
          <a:off x="0" y="2916468"/>
          <a:ext cx="2762248" cy="277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9792A-6AE2-41DD-871A-CD1C1CE2D8BD}">
      <dsp:nvSpPr>
        <dsp:cNvPr id="0" name=""/>
        <dsp:cNvSpPr/>
      </dsp:nvSpPr>
      <dsp:spPr>
        <a:xfrm>
          <a:off x="138112" y="2538689"/>
          <a:ext cx="1933573" cy="5401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Индивидуальные беседы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 педагогов с родителями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4479" y="2565056"/>
        <a:ext cx="1880839" cy="487405"/>
      </dsp:txXfrm>
    </dsp:sp>
    <dsp:sp modelId="{0B806BC1-7BCC-4774-A384-001DACEA96ED}">
      <dsp:nvSpPr>
        <dsp:cNvPr id="0" name=""/>
        <dsp:cNvSpPr/>
      </dsp:nvSpPr>
      <dsp:spPr>
        <a:xfrm>
          <a:off x="0" y="3693577"/>
          <a:ext cx="2762248" cy="277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D7BDE-031C-470B-928D-39C24225679B}">
      <dsp:nvSpPr>
        <dsp:cNvPr id="0" name=""/>
        <dsp:cNvSpPr/>
      </dsp:nvSpPr>
      <dsp:spPr>
        <a:xfrm>
          <a:off x="138112" y="3253068"/>
          <a:ext cx="1933573" cy="602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Адаптация малышей 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детскому саду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7542" y="3282498"/>
        <a:ext cx="1874713" cy="544008"/>
      </dsp:txXfrm>
    </dsp:sp>
    <dsp:sp modelId="{EBDDA02D-9FCC-4C91-89FA-2E05F1E52CF2}">
      <dsp:nvSpPr>
        <dsp:cNvPr id="0" name=""/>
        <dsp:cNvSpPr/>
      </dsp:nvSpPr>
      <dsp:spPr>
        <a:xfrm>
          <a:off x="0" y="4192537"/>
          <a:ext cx="2762248" cy="277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D32FC-D92C-46FC-B046-3BBA12141B93}">
      <dsp:nvSpPr>
        <dsp:cNvPr id="0" name=""/>
        <dsp:cNvSpPr/>
      </dsp:nvSpPr>
      <dsp:spPr>
        <a:xfrm>
          <a:off x="138112" y="4030177"/>
          <a:ext cx="1933573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Детско-родительские проекты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53964" y="4046029"/>
        <a:ext cx="1901869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6B56B-AA31-4476-A108-E31C6A515682}">
      <dsp:nvSpPr>
        <dsp:cNvPr id="0" name=""/>
        <dsp:cNvSpPr/>
      </dsp:nvSpPr>
      <dsp:spPr>
        <a:xfrm>
          <a:off x="0" y="580374"/>
          <a:ext cx="2762248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BCC8D-F5A3-47CF-9186-AC1840A2BF81}">
      <dsp:nvSpPr>
        <dsp:cNvPr id="0" name=""/>
        <dsp:cNvSpPr/>
      </dsp:nvSpPr>
      <dsp:spPr>
        <a:xfrm>
          <a:off x="142875" y="142996"/>
          <a:ext cx="1933573" cy="5744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Групповые родительские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собрания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0919" y="171040"/>
        <a:ext cx="1877485" cy="518406"/>
      </dsp:txXfrm>
    </dsp:sp>
    <dsp:sp modelId="{F61202F1-91B4-413B-A367-116AD8E315D3}">
      <dsp:nvSpPr>
        <dsp:cNvPr id="0" name=""/>
        <dsp:cNvSpPr/>
      </dsp:nvSpPr>
      <dsp:spPr>
        <a:xfrm>
          <a:off x="0" y="1426827"/>
          <a:ext cx="2762248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DEE48-3F5C-4DBB-9CD9-4B31CDBB0843}">
      <dsp:nvSpPr>
        <dsp:cNvPr id="0" name=""/>
        <dsp:cNvSpPr/>
      </dsp:nvSpPr>
      <dsp:spPr>
        <a:xfrm>
          <a:off x="138112" y="901066"/>
          <a:ext cx="1933573" cy="688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Участие в подготовке 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проведении праздников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703" y="934657"/>
        <a:ext cx="1866391" cy="620938"/>
      </dsp:txXfrm>
    </dsp:sp>
    <dsp:sp modelId="{8C95977F-33D4-415E-A38B-34476A8574EE}">
      <dsp:nvSpPr>
        <dsp:cNvPr id="0" name=""/>
        <dsp:cNvSpPr/>
      </dsp:nvSpPr>
      <dsp:spPr>
        <a:xfrm>
          <a:off x="0" y="2465556"/>
          <a:ext cx="2762248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3117E-0686-456D-A8CD-A433EC0BA628}">
      <dsp:nvSpPr>
        <dsp:cNvPr id="0" name=""/>
        <dsp:cNvSpPr/>
      </dsp:nvSpPr>
      <dsp:spPr>
        <a:xfrm>
          <a:off x="137977" y="1763427"/>
          <a:ext cx="1931685" cy="8644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Совместное</a:t>
          </a:r>
          <a:r>
            <a:rPr lang="ru-RU" sz="1100" kern="1200" baseline="0" dirty="0" smtClean="0">
              <a:solidFill>
                <a:schemeClr val="accent6">
                  <a:lumMod val="50000"/>
                </a:schemeClr>
              </a:solidFill>
            </a:rPr>
            <a:t> создание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accent6">
                  <a:lumMod val="50000"/>
                </a:schemeClr>
              </a:solidFill>
            </a:rPr>
            <a:t>Развивающей предметно-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accent6">
                  <a:lumMod val="50000"/>
                </a:schemeClr>
              </a:solidFill>
            </a:rPr>
            <a:t>пространственной среды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0178" y="1805628"/>
        <a:ext cx="1847283" cy="780087"/>
      </dsp:txXfrm>
    </dsp:sp>
    <dsp:sp modelId="{BF7F3310-1B1E-49F7-A31D-3026B2AA561D}">
      <dsp:nvSpPr>
        <dsp:cNvPr id="0" name=""/>
        <dsp:cNvSpPr/>
      </dsp:nvSpPr>
      <dsp:spPr>
        <a:xfrm>
          <a:off x="0" y="3253708"/>
          <a:ext cx="2762248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9792A-6AE2-41DD-871A-CD1C1CE2D8BD}">
      <dsp:nvSpPr>
        <dsp:cNvPr id="0" name=""/>
        <dsp:cNvSpPr/>
      </dsp:nvSpPr>
      <dsp:spPr>
        <a:xfrm>
          <a:off x="138112" y="2802156"/>
          <a:ext cx="1933573" cy="6139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Совместное</a:t>
          </a:r>
          <a:r>
            <a:rPr lang="ru-RU" sz="1100" kern="1200" baseline="0" dirty="0" smtClean="0">
              <a:solidFill>
                <a:schemeClr val="accent6">
                  <a:lumMod val="50000"/>
                </a:schemeClr>
              </a:solidFill>
            </a:rPr>
            <a:t> благоустройство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accent6">
                  <a:lumMod val="50000"/>
                </a:schemeClr>
              </a:solidFill>
            </a:rPr>
            <a:t> территории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8081" y="2832125"/>
        <a:ext cx="1873635" cy="553974"/>
      </dsp:txXfrm>
    </dsp:sp>
    <dsp:sp modelId="{0B806BC1-7BCC-4774-A384-001DACEA96ED}">
      <dsp:nvSpPr>
        <dsp:cNvPr id="0" name=""/>
        <dsp:cNvSpPr/>
      </dsp:nvSpPr>
      <dsp:spPr>
        <a:xfrm>
          <a:off x="0" y="3796652"/>
          <a:ext cx="2762248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D7BDE-031C-470B-928D-39C24225679B}">
      <dsp:nvSpPr>
        <dsp:cNvPr id="0" name=""/>
        <dsp:cNvSpPr/>
      </dsp:nvSpPr>
      <dsp:spPr>
        <a:xfrm>
          <a:off x="138112" y="3590308"/>
          <a:ext cx="1933573" cy="368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Круглый стол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56111" y="3608307"/>
        <a:ext cx="1897575" cy="332705"/>
      </dsp:txXfrm>
    </dsp:sp>
    <dsp:sp modelId="{0FAC356C-3955-4087-A3BD-15F99EF02795}">
      <dsp:nvSpPr>
        <dsp:cNvPr id="0" name=""/>
        <dsp:cNvSpPr/>
      </dsp:nvSpPr>
      <dsp:spPr>
        <a:xfrm>
          <a:off x="0" y="4295612"/>
          <a:ext cx="2762248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D5EA3-1DEC-404D-A2C2-2BE4F46391A0}">
      <dsp:nvSpPr>
        <dsp:cNvPr id="0" name=""/>
        <dsp:cNvSpPr/>
      </dsp:nvSpPr>
      <dsp:spPr>
        <a:xfrm>
          <a:off x="138112" y="4133252"/>
          <a:ext cx="1933573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84" tIns="0" rIns="73084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6">
                  <a:lumMod val="50000"/>
                </a:schemeClr>
              </a:solidFill>
            </a:rPr>
            <a:t>Мастер- классы</a:t>
          </a:r>
          <a:endParaRPr lang="ru-RU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53964" y="4149104"/>
        <a:ext cx="1901869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95C7D6FE-7745-47E0-837A-071773C0C33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286C5096-4004-480C-8DBA-50F2128B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1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0486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3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9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8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41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16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0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2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2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7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3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9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77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929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17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67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1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49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74"/>
            <a:ext cx="9144000" cy="6887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948" y="1303309"/>
            <a:ext cx="7851648" cy="1779173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Основная  образовательная программа</a:t>
            </a:r>
            <a:b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детского сада № 51 «Улыбка»  - </a:t>
            </a:r>
            <a:b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филиала АН ДОО «</a:t>
            </a:r>
            <a:r>
              <a:rPr lang="ru-RU" sz="2600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Алмазик</a:t>
            </a:r>
            <a: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»</a:t>
            </a:r>
            <a:br>
              <a:rPr lang="ru-RU" sz="2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endParaRPr lang="ru-RU" sz="260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245252" cy="1016092"/>
          </a:xfrm>
        </p:spPr>
        <p:txBody>
          <a:bodyPr/>
          <a:lstStyle/>
          <a:p>
            <a:pPr algn="ctr"/>
            <a:r>
              <a:rPr lang="ru-RU" altLang="ru-RU" sz="2000" b="1" kern="0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Автономная некоммерческая дошкольная образовательная организация «Алмазик</a:t>
            </a:r>
            <a:r>
              <a:rPr lang="ru-RU" altLang="ru-RU" sz="2000" b="1" kern="0" dirty="0" smtClean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 Детский </a:t>
            </a:r>
            <a:r>
              <a:rPr lang="ru-RU" altLang="ru-RU" sz="2000" b="1" kern="0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сад №51 «Улыбка»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2852936"/>
            <a:ext cx="4686041" cy="3514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22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"/>
            <a:ext cx="9144000" cy="68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03616"/>
          </a:xfrm>
        </p:spPr>
        <p:txBody>
          <a:bodyPr>
            <a:no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Консультативную помощь вы можете получить: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16297"/>
            <a:ext cx="5256584" cy="1583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Заведующий д/с:</a:t>
            </a:r>
            <a:r>
              <a:rPr lang="ru-RU" sz="2000" b="1" i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четверг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15:30- 17.30 </a:t>
            </a:r>
            <a:endParaRPr lang="ru-RU" sz="20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lvl="0">
              <a:buClr>
                <a:srgbClr val="F73A05"/>
              </a:buCl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Старший воспитатель: </a:t>
            </a:r>
            <a:r>
              <a:rPr lang="ru-RU" sz="2000" b="1" i="1" dirty="0" smtClean="0">
                <a:solidFill>
                  <a:srgbClr val="00349E">
                    <a:lumMod val="60000"/>
                    <a:lumOff val="40000"/>
                  </a:srgbClr>
                </a:solidFill>
                <a:latin typeface="Monotype Corsiva" pitchFamily="66" charset="0"/>
              </a:rPr>
              <a:t>четверг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14:00-16:00</a:t>
            </a:r>
          </a:p>
          <a:p>
            <a:pPr lvl="0">
              <a:buClr>
                <a:srgbClr val="F73A05"/>
              </a:buCl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Учитель-логопед: </a:t>
            </a:r>
            <a:r>
              <a:rPr lang="ru-RU" sz="2000" b="1" i="1" dirty="0">
                <a:solidFill>
                  <a:srgbClr val="00349E">
                    <a:lumMod val="60000"/>
                    <a:lumOff val="40000"/>
                  </a:srgbClr>
                </a:solidFill>
                <a:latin typeface="Monotype Corsiva" pitchFamily="66" charset="0"/>
              </a:rPr>
              <a:t>четверг 15:30- 17.30 </a:t>
            </a:r>
          </a:p>
          <a:p>
            <a:pPr lvl="0">
              <a:buClr>
                <a:srgbClr val="F73A05"/>
              </a:buCl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Педагог-психолог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ru-RU" sz="2000" b="1" i="1" dirty="0">
                <a:solidFill>
                  <a:srgbClr val="00349E">
                    <a:lumMod val="60000"/>
                    <a:lumOff val="40000"/>
                  </a:srgbClr>
                </a:solidFill>
                <a:latin typeface="Monotype Corsiva" pitchFamily="66" charset="0"/>
              </a:rPr>
              <a:t>четверг 15:30- 17.30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endParaRPr lang="ru-RU" b="1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955368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Всегда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рады видеть вас в нашем детском саду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4553744"/>
            <a:ext cx="822960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2"/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Время работы:</a:t>
            </a:r>
          </a:p>
          <a:p>
            <a:pPr algn="r">
              <a:buFont typeface="Wingdings 2"/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7.00- 19.00</a:t>
            </a:r>
          </a:p>
          <a:p>
            <a:pPr algn="ctr">
              <a:buFont typeface="Wingdings 2"/>
              <a:buNone/>
            </a:pPr>
            <a:r>
              <a:rPr lang="ru-RU" sz="1800" b="1" i="1" dirty="0" smtClean="0">
                <a:solidFill>
                  <a:schemeClr val="accent5"/>
                </a:solidFill>
                <a:latin typeface="Monotype Corsiva" pitchFamily="66" charset="0"/>
              </a:rPr>
              <a:t>Ознакомиться с полной версией  Основной образовательной  программы детского сада можно в кабинетах заведующего и старшего воспитателя.</a:t>
            </a:r>
          </a:p>
          <a:p>
            <a:pPr algn="r">
              <a:buFont typeface="Wingdings 2"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С 8:00 до 16:00</a:t>
            </a:r>
          </a:p>
          <a:p>
            <a:pPr>
              <a:buFont typeface="Wingdings 2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0720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3985"/>
              </p:ext>
            </p:extLst>
          </p:nvPr>
        </p:nvGraphicFramePr>
        <p:xfrm>
          <a:off x="0" y="2420888"/>
          <a:ext cx="9108504" cy="440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620688"/>
            <a:ext cx="6624736" cy="172819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детском саду функционирует 8 групп общеразвивающей направленности </a:t>
            </a:r>
          </a:p>
          <a:p>
            <a:pPr algn="ctr"/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Ежегодный контингент детей определяется социальным заказом родителей воспитанников</a:t>
            </a:r>
            <a:endParaRPr lang="ru-RU" sz="2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505726"/>
            <a:ext cx="6624736" cy="936104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Для реализации Основной</a:t>
            </a:r>
            <a:r>
              <a:rPr kumimoji="0" lang="ru-RU" sz="3200" b="1" i="0" u="none" strike="noStrike" kern="120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образовательной программы 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детском саду имеется: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B7B5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683093"/>
              </p:ext>
            </p:extLst>
          </p:nvPr>
        </p:nvGraphicFramePr>
        <p:xfrm>
          <a:off x="305780" y="1446746"/>
          <a:ext cx="8532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90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568" y="456496"/>
            <a:ext cx="7931224" cy="1584176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Основная образовательная программа рас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c</a:t>
            </a:r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читана на воспитанников от 1,5 до 8 лет с учётом их возрастных , индивидуальных  и психологических возможностей по основным направлениям развития.</a:t>
            </a:r>
            <a:endParaRPr lang="ru-RU" dirty="0"/>
          </a:p>
        </p:txBody>
      </p:sp>
      <p:pic>
        <p:nvPicPr>
          <p:cNvPr id="1026" name="Picture 2" descr="https://im0-tub-ru.yandex.net/i?id=940587046b7e3fe9d537b7657197ff60&amp;ref=rim&amp;n=33&amp;w=336&amp;h=1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2503307"/>
            <a:ext cx="4176464" cy="195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04850"/>
            <a:ext cx="7931224" cy="1584176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Адаптация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 условиям детского сада осуществляется согласно адаптационного режима и индивидуального подхода к каждому воспитаннику.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7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77256" y="580297"/>
            <a:ext cx="7989487" cy="5577575"/>
          </a:xfrm>
        </p:spPr>
        <p:txBody>
          <a:bodyPr>
            <a:normAutofit lnSpcReduction="10000"/>
          </a:bodyPr>
          <a:lstStyle/>
          <a:p>
            <a:pPr marL="0" lvl="0" indent="432000" algn="ctr">
              <a:spcBef>
                <a:spcPts val="0"/>
              </a:spcBef>
              <a:buClrTx/>
              <a:buSzTx/>
              <a:buNone/>
            </a:pPr>
            <a:r>
              <a:rPr lang="ru-RU" sz="2900" b="1" dirty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</a:rPr>
              <a:t>Основная образовательная программа </a:t>
            </a:r>
          </a:p>
          <a:p>
            <a:pPr marL="0" lvl="0" indent="432000" algn="ctr">
              <a:spcBef>
                <a:spcPts val="0"/>
              </a:spcBef>
              <a:buClrTx/>
              <a:buSzTx/>
              <a:buNone/>
            </a:pPr>
            <a:r>
              <a:rPr lang="ru-RU" sz="2900" b="1" dirty="0">
                <a:ln>
                  <a:solidFill>
                    <a:srgbClr val="000000"/>
                  </a:solidFill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</a:rPr>
              <a:t>детского сада № 51 «Улыбка» </a:t>
            </a:r>
          </a:p>
          <a:p>
            <a:pPr marL="0" lvl="0" indent="432000" algn="just">
              <a:spcBef>
                <a:spcPts val="0"/>
              </a:spcBef>
              <a:buClrTx/>
              <a:buSzTx/>
              <a:buNone/>
            </a:pP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разработана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требованиями: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Федерального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стандарта, утвержденного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</a:t>
            </a:r>
            <a:r>
              <a:rPr lang="ru-RU" sz="2200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17.10.2013 №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1155.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Федеральной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программы дошкольного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образования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 утвержденной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200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  25.11.2022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№ 1028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образовательная программа включает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себя учебно-методическую документацию, в состав которой входят рабочая программа </a:t>
            </a:r>
            <a:r>
              <a:rPr lang="ru-RU" sz="2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воспитания, </a:t>
            </a: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и распорядок дня дошкольных групп, календарный план воспитательной работы.</a:t>
            </a:r>
          </a:p>
          <a:p>
            <a:pPr marL="0" lvl="0" indent="432000" algn="just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образовательная среда детского сада создает основу для преемственности уровней дошкольного и начального общего образования</a:t>
            </a:r>
            <a:r>
              <a:rPr lang="ru-RU" sz="18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" y="0"/>
            <a:ext cx="9144000" cy="6872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6108" y="764704"/>
            <a:ext cx="7371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 algn="ctr" defTabSz="457200">
              <a:buClr>
                <a:srgbClr val="90C226"/>
              </a:buClr>
              <a:buSzPct val="80000"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ООП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ФГОС ДО. </a:t>
            </a:r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169971"/>
              </p:ext>
            </p:extLst>
          </p:nvPr>
        </p:nvGraphicFramePr>
        <p:xfrm>
          <a:off x="822124" y="2420887"/>
          <a:ext cx="7665456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7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86409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 algn="ctr" defTabSz="457200">
              <a:buClr>
                <a:srgbClr val="90C226"/>
              </a:buClr>
              <a:buSzPct val="80000"/>
            </a:pP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Цель Основной образовательной программы: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7671934"/>
              </p:ext>
            </p:extLst>
          </p:nvPr>
        </p:nvGraphicFramePr>
        <p:xfrm>
          <a:off x="743478" y="1484784"/>
          <a:ext cx="72244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99992" y="1831874"/>
            <a:ext cx="3791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Приоритетные направления воспитательной работы в части, формируемой участниками образовательных отношений: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908720"/>
            <a:ext cx="3676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Основные направления воспитательной работы: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54572440"/>
              </p:ext>
            </p:extLst>
          </p:nvPr>
        </p:nvGraphicFramePr>
        <p:xfrm>
          <a:off x="642829" y="1052736"/>
          <a:ext cx="425175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56175561"/>
              </p:ext>
            </p:extLst>
          </p:nvPr>
        </p:nvGraphicFramePr>
        <p:xfrm>
          <a:off x="4886248" y="3631102"/>
          <a:ext cx="3332042" cy="23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390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5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74452"/>
            <a:ext cx="7318596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Взаимодействие с </a:t>
            </a:r>
            <a:r>
              <a:rPr lang="ru-RU" sz="32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семьями воспитанников</a:t>
            </a:r>
            <a:r>
              <a:rPr lang="ru-RU" sz="32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Проведение   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массовых     мероприятий 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при</a:t>
            </a: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 благоприятной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эпидемиологической обстановке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68007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возможно 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только в дистанционном формате. (</a:t>
            </a: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WhatsApp, Zoom, </a:t>
            </a:r>
            <a:r>
              <a:rPr lang="ru-RU" sz="2400" b="1" dirty="0" err="1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Вконтакте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https</a:t>
            </a:r>
            <a:r>
              <a:rPr lang="en-US" sz="2400" b="1" dirty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://</a:t>
            </a: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vk.com/album-213218724_282569812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757706"/>
              </p:ext>
            </p:extLst>
          </p:nvPr>
        </p:nvGraphicFramePr>
        <p:xfrm>
          <a:off x="467544" y="2060848"/>
          <a:ext cx="275747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6932567"/>
              </p:ext>
            </p:extLst>
          </p:nvPr>
        </p:nvGraphicFramePr>
        <p:xfrm>
          <a:off x="3419872" y="2204864"/>
          <a:ext cx="27622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32930463"/>
              </p:ext>
            </p:extLst>
          </p:nvPr>
        </p:nvGraphicFramePr>
        <p:xfrm>
          <a:off x="6250488" y="2132855"/>
          <a:ext cx="276224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078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Другая 32">
      <a:dk1>
        <a:srgbClr val="FDB49D"/>
      </a:dk1>
      <a:lt1>
        <a:srgbClr val="FFF3F9"/>
      </a:lt1>
      <a:dk2>
        <a:srgbClr val="FB7B57"/>
      </a:dk2>
      <a:lt2>
        <a:srgbClr val="FFE4F2"/>
      </a:lt2>
      <a:accent1>
        <a:srgbClr val="FDCABB"/>
      </a:accent1>
      <a:accent2>
        <a:srgbClr val="FA6738"/>
      </a:accent2>
      <a:accent3>
        <a:srgbClr val="F73A05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521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Constantia</vt:lpstr>
      <vt:lpstr>Corbel</vt:lpstr>
      <vt:lpstr>Monotype Corsiva</vt:lpstr>
      <vt:lpstr>Times New Roman</vt:lpstr>
      <vt:lpstr>Wingdings 2</vt:lpstr>
      <vt:lpstr>Поток</vt:lpstr>
      <vt:lpstr>Параллакс</vt:lpstr>
      <vt:lpstr>Основная  образовательная программа детского сада № 51 «Улыбка»  -  филиала АН ДОО «Алмазик»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семьями воспитанников Проведение    массовых     мероприятий при не благоприятной эпидемиологической обстановке возможно только в дистанционном формате. (WhatsApp, Zoom, Вконтакте  https://vk.com/album-213218724_282569812)</vt:lpstr>
      <vt:lpstr>Презентация PowerPoint</vt:lpstr>
      <vt:lpstr>Консультативную помощь вы можете получить: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Надолько Светлана Анатьольевна</cp:lastModifiedBy>
  <cp:revision>102</cp:revision>
  <cp:lastPrinted>2021-10-18T04:22:05Z</cp:lastPrinted>
  <dcterms:modified xsi:type="dcterms:W3CDTF">2023-09-27T00:44:49Z</dcterms:modified>
</cp:coreProperties>
</file>