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43DD"/>
    <a:srgbClr val="FF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1" d="100"/>
          <a:sy n="101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9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3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0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9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5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3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9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corowina.ucoz.com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76456" cy="603498"/>
          </a:xfrm>
        </p:spPr>
        <p:txBody>
          <a:bodyPr>
            <a:normAutofit fontScale="90000"/>
          </a:bodyPr>
          <a:lstStyle/>
          <a:p>
            <a:pPr>
              <a:lnSpc>
                <a:spcPts val="2000"/>
              </a:lnSpc>
            </a:pP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группы</a:t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</a:t>
            </a:r>
            <a:r>
              <a:rPr lang="ru-RU" sz="2000" i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функционируют </a:t>
            </a:r>
            <a:r>
              <a:rPr lang="ru-RU" sz="2000" i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000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 общеразвивающей направленности</a:t>
            </a:r>
            <a:r>
              <a:rPr lang="ru-RU" sz="1800" b="1" i="1" dirty="0">
                <a:solidFill>
                  <a:srgbClr val="6F4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b="1" i="1" dirty="0">
                <a:solidFill>
                  <a:srgbClr val="6F4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6F43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77" y="1033364"/>
            <a:ext cx="975445" cy="1377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065" y="1003949"/>
            <a:ext cx="1030313" cy="1377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804" y="3619792"/>
            <a:ext cx="933687" cy="13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963" y="1031989"/>
            <a:ext cx="963251" cy="13900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526" y="3682056"/>
            <a:ext cx="1000497" cy="1385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518" y="3614966"/>
            <a:ext cx="963251" cy="1377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4804" y="1022238"/>
            <a:ext cx="957155" cy="135952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7504" y="2436381"/>
            <a:ext cx="23828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Группа раннего возраста «Колобок»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(1,6 – 3 года)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Плановая наполняемость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18 воспитанников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11760" y="2427347"/>
            <a:ext cx="23599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Группа раннего возраста «</a:t>
            </a:r>
            <a:r>
              <a:rPr lang="ru-RU" sz="1400" b="1" dirty="0" err="1" smtClean="0">
                <a:solidFill>
                  <a:srgbClr val="C00000"/>
                </a:solidFill>
              </a:rPr>
              <a:t>Чиполлино</a:t>
            </a:r>
            <a:r>
              <a:rPr lang="ru-RU" sz="14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(1,6 – 3 года)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Плановая наполняемость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20 воспитанников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30727" y="5122451"/>
            <a:ext cx="2806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Подготовительная к школе группа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«Буратино»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(6 – 8 лет)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Плановая наполняемость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23 воспитанника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76256" y="2460402"/>
            <a:ext cx="2267744" cy="120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Средняя  группа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«Колосок»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(4 – 5 лет)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Плановая наполняемость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25 воспитанников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55799" y="5025195"/>
            <a:ext cx="25759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Старшая группа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«Теремок»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(5 – 6 лет)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Плановая наполняемость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26 воспитанников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54392" y="5122451"/>
            <a:ext cx="23895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Средняя группа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«Золотая рыбка»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(4 – 5 лет)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Плановая наполняемость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25 воспитанника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81184" y="2445824"/>
            <a:ext cx="28104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Младшая группа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«Дюймовочка»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(3 – 4 года)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Плановая наполняемость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24 воспитанника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19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1035</TotalTime>
  <Words>112</Words>
  <Application>Microsoft Office PowerPoint</Application>
  <PresentationFormat>Экран (4:3)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Возрастные группы  В детском саду функционируют 7 групп общеразвивающей направленности: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 № 46 «Сказка»  Филиал АН ДОО «Алмазик»     Удачнинское отделение МО «Мирнинский район» РС(Я)  Адрес: г. Удачный ул. Новый город д. 16 «А»  Контактные телефоны:  5 – 57 - 25; 5 – 57 – 23.</dc:title>
  <dc:creator>Admin</dc:creator>
  <cp:lastModifiedBy>Мурашко Людмила Андреевна</cp:lastModifiedBy>
  <cp:revision>83</cp:revision>
  <cp:lastPrinted>2021-07-26T02:26:35Z</cp:lastPrinted>
  <dcterms:created xsi:type="dcterms:W3CDTF">2015-09-14T12:10:57Z</dcterms:created>
  <dcterms:modified xsi:type="dcterms:W3CDTF">2025-08-29T08:04:36Z</dcterms:modified>
</cp:coreProperties>
</file>