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BB320-0212-4948-897E-D3770E6D1D9A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D3190-56AE-416D-8C0A-6E423F825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53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62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07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37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30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86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89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9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55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04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AFAF-F440-4BEA-83C0-06215780B219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corowina.ucoz.com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 userDrawn="1"/>
        </p:nvSpPr>
        <p:spPr>
          <a:xfrm>
            <a:off x="357158" y="285728"/>
            <a:ext cx="8501122" cy="6215106"/>
          </a:xfrm>
          <a:prstGeom prst="roundRect">
            <a:avLst>
              <a:gd name="adj" fmla="val 9106"/>
            </a:avLst>
          </a:prstGeom>
          <a:noFill/>
          <a:ln>
            <a:solidFill>
              <a:srgbClr val="57D3FF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0_75c96_b715e7d3_XL.jpeg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363" t="8363"/>
          <a:stretch>
            <a:fillRect/>
          </a:stretch>
        </p:blipFill>
        <p:spPr>
          <a:xfrm>
            <a:off x="71406" y="71414"/>
            <a:ext cx="2000264" cy="200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8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ShishlovaVV@anodo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murashkola@almazik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edik46@almazik.org" TargetMode="External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hyperlink" Target="mailto:zavhoz46@almazik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35696" y="80719"/>
            <a:ext cx="5472608" cy="611977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детского сада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692696"/>
            <a:ext cx="8280338" cy="5832647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Шишлова Виктория Владимировна </a:t>
            </a:r>
            <a:endParaRPr lang="ru-RU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детским садом </a:t>
            </a:r>
          </a:p>
          <a:p>
            <a:pPr algn="l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высшее, Воронежский экономико-правовой институт.   </a:t>
            </a:r>
          </a:p>
          <a:p>
            <a:pPr algn="l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«Психология», Квалификация: «Психолог. Преподаватель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психологии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l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Профессиональная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переподготовка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ООО «Столичный учебный центр»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программе             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«Менеджер образования: Эффективный менеджмент в образовательной организации», 600 ч. 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квалификации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Инфоурок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программе «Организация образовательного процесса в детском саду в условиях реализации ФГОС ДО», 72 ч.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г.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подходы сочетания очных и дистанционных методов в образовательном процессе и работе с родителями. «Педагоги России: инновации в образовании» , 16 ч.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«МОП» ЦДПО «Экстерн» по программе «Федеральная образовательная программа дошкольного образования: требования и особенности организации образовательного процесса», 72 ч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г.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ДПО «Сибирская академия систем безопасности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программе «Обеспечение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пожарной безопасности на объектах защиты»,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Новосибирск, 24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ч..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г.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образовательных услуг «Невский альянс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программе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«Внедрение инноваций в управленческую деятельность дошкольной образовательной организации как фактор повышения качества образования»,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Санкт-Петербург, 72 ч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 defTabSz="914400">
              <a:lnSpc>
                <a:spcPct val="100000"/>
              </a:lnSpc>
              <a:spcBef>
                <a:spcPts val="0"/>
              </a:spcBef>
            </a:pP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 работы –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лет, педагогический стаж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–31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лет, стаж работы по должности -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лет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(41136) 5 – 41 – 08</a:t>
            </a:r>
          </a:p>
          <a:p>
            <a:pPr algn="l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электронной почты: 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ShishlovaVV@anodo.ru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работы: понедельник, вторник, четверг с 08.00 до 17.30, среда с  10.00 до 19.00., пятница с 08.00 до 12.00</a:t>
            </a:r>
          </a:p>
          <a:p>
            <a:pPr algn="l"/>
            <a:endParaRPr lang="ru-RU" sz="1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1151" r="4513"/>
          <a:stretch/>
        </p:blipFill>
        <p:spPr>
          <a:xfrm>
            <a:off x="7595754" y="260648"/>
            <a:ext cx="1152129" cy="1680910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38088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</a:rPr>
              <a:t>shishlovavv@almazik.org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548680"/>
            <a:ext cx="842493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Мурашко Людмила Андреевна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квалификационная  категория </a:t>
            </a:r>
          </a:p>
          <a:p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высшее.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Иркутский государственный университет. </a:t>
            </a:r>
          </a:p>
          <a:p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 Психология, Квалификация: Бакалавр.</a:t>
            </a:r>
          </a:p>
          <a:p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переподготовка: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Инфоурок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программе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</a:t>
            </a:r>
            <a:endParaRPr lang="ru-RU" sz="1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детей и взрослых», г. Смоленск, 600 ч.</a:t>
            </a:r>
          </a:p>
          <a:p>
            <a:pPr algn="ctr"/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квалификации: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«Федерация развития образования» по программе «Ключевые компетенции воспитателя как основа успешного внедрения новой федеральной образовательной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Брянск, 144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«СЦОТ» по программе «Теория и методика воспитательной работы в дошкольном образовательном учреждении», г. Москва, 144 ч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г.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«Федерация развития образования», образовательная платформа «Классический Университет РФ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программе «Ключевые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воспитателя как основа успешного внедрения новой федеральной образовательной программы дошкольного образования 2023», 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Брянск, 144 ч.</a:t>
            </a:r>
          </a:p>
          <a:p>
            <a:pPr algn="just"/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г.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ДПО «Сибирская академия систем безопасности» по программе «Обеспечение пожарной безопасности на объектах защиты», г. Новосибирск, 24 ч.</a:t>
            </a:r>
          </a:p>
          <a:p>
            <a:pPr algn="just"/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г. 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 Развития Образования РФ по программе «Дошкольное образование и роль педагога-воспитателя в организации воспитательной, образовательной, просветительской работы в рамках Года семьи в России», г. Брянск, 144 ч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педагогический стаж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лет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стаж работы по должности -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(41136) 5 – 41 – 08</a:t>
            </a:r>
          </a:p>
          <a:p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электронной почты: </a:t>
            </a:r>
            <a:r>
              <a:rPr lang="en-US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murashkola@almazik.org</a:t>
            </a:r>
            <a:endParaRPr lang="en-US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работы: понедельник – пятница с 08.00 до 16.15, среда с 10.00 до 18.15</a:t>
            </a:r>
          </a:p>
          <a:p>
            <a:r>
              <a:rPr lang="ru-RU" sz="1400" dirty="0"/>
              <a:t>    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5" y="-15715"/>
            <a:ext cx="4752529" cy="82763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31" y="260648"/>
            <a:ext cx="1298016" cy="19300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790" y="170083"/>
            <a:ext cx="3798137" cy="5364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5619" y="536494"/>
            <a:ext cx="88924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Аплетина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Лариса Геннадьевна 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сестра высшей квалификационной категории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специальное,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Бийское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медицинское училище, </a:t>
            </a:r>
            <a:endPara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        «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Сестринское дело», 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«Медицинская сестра».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квалификации: 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АНОДПО по программе «Оказания медицинской помощи пациентам с COVID – 19 на амбулаторно – поликлиническом уровне», г. Москва, 36 ч.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–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год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(41136) 5 – 41 – 43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электронной почты:  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medik46@almazik.org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1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Рахимова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Эльвера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Хусаеновна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сестра высшей квалификационной категории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Образование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специальное,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Зеленодольское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медицинское училище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Специальность: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лечебное дело»,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«Фельдшер общей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Стаж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–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Баранова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Наталья Юрьевна заведующий хозяйством 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специальное, ФГОУ СПО «Красноярский автотранспортный техникум»,      </a:t>
            </a:r>
          </a:p>
          <a:p>
            <a:pPr algn="just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перевозок и управление на автомобильном транспорте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  «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Техник». 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–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лет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(41136) 5 – 41 – 43.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почты: 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zavhoz46@almazik.org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17" b="22231"/>
          <a:stretch/>
        </p:blipFill>
        <p:spPr>
          <a:xfrm>
            <a:off x="7740352" y="366434"/>
            <a:ext cx="1098407" cy="14131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73"/>
          <a:stretch/>
        </p:blipFill>
        <p:spPr>
          <a:xfrm>
            <a:off x="755576" y="2996952"/>
            <a:ext cx="1135586" cy="136815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6" t="5911" r="7735" b="15709"/>
          <a:stretch/>
        </p:blipFill>
        <p:spPr>
          <a:xfrm>
            <a:off x="7684231" y="4744817"/>
            <a:ext cx="108012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48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725</Words>
  <Application>Microsoft Office PowerPoint</Application>
  <PresentationFormat>Экран (4:3)</PresentationFormat>
  <Paragraphs>63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YS Text</vt:lpstr>
      <vt:lpstr>Тема Office</vt:lpstr>
      <vt:lpstr>Администрация детского сада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Мурашко Людмила Андреевна</cp:lastModifiedBy>
  <cp:revision>18</cp:revision>
  <dcterms:created xsi:type="dcterms:W3CDTF">2013-01-06T18:32:13Z</dcterms:created>
  <dcterms:modified xsi:type="dcterms:W3CDTF">2025-05-29T02:32:41Z</dcterms:modified>
</cp:coreProperties>
</file>