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AAAA"/>
    <a:srgbClr val="A7F5FF"/>
    <a:srgbClr val="F2F29C"/>
    <a:srgbClr val="AFDEDF"/>
    <a:srgbClr val="FBE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23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887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4514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358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0750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306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17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390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847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47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75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449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494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206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666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76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1865F-642D-4021-A250-252AC0D9678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A422557-FE86-440B-8B5F-7976688D4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46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58380" y="160764"/>
            <a:ext cx="7787208" cy="738664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ru-RU" sz="3200" b="1" i="1" u="sng" kern="0" dirty="0">
                <a:solidFill>
                  <a:srgbClr val="0099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3200" b="1" i="1" u="sng" kern="0" dirty="0">
                <a:solidFill>
                  <a:srgbClr val="0099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3200" b="1" i="1" u="sng" kern="0" dirty="0">
                <a:solidFill>
                  <a:srgbClr val="0099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3200" b="1" i="1" u="sng" kern="0" dirty="0">
                <a:solidFill>
                  <a:srgbClr val="0099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67840" y="473988"/>
            <a:ext cx="96506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детском саду  функционирует </a:t>
            </a:r>
          </a:p>
          <a:p>
            <a:pPr algn="ctr"/>
            <a:r>
              <a:rPr lang="ru-RU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возрастных групп для детей раннего и дошкольного возраста.</a:t>
            </a:r>
          </a:p>
        </p:txBody>
      </p:sp>
      <p:pic>
        <p:nvPicPr>
          <p:cNvPr id="1026" name="Picture 2" descr="deti-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7175" y="4441573"/>
            <a:ext cx="2145555" cy="2596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Облако 12"/>
          <p:cNvSpPr/>
          <p:nvPr/>
        </p:nvSpPr>
        <p:spPr>
          <a:xfrm>
            <a:off x="4737759" y="3913657"/>
            <a:ext cx="4356199" cy="2744123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группа общеразвивающей направленности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«Золотая рыбка»</a:t>
            </a:r>
          </a:p>
          <a:p>
            <a:pPr lvl="0"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(4-5 года)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воспитанников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dirty="0"/>
          </a:p>
          <a:p>
            <a:pPr lvl="0" algn="ctr"/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лако 13"/>
          <p:cNvSpPr/>
          <p:nvPr/>
        </p:nvSpPr>
        <p:spPr>
          <a:xfrm>
            <a:off x="1898564" y="1575218"/>
            <a:ext cx="4147394" cy="2596122"/>
          </a:xfrm>
          <a:prstGeom prst="cloud">
            <a:avLst/>
          </a:prstGeom>
          <a:solidFill>
            <a:srgbClr val="F2F29C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Подготовительная к школе группа общеразвивающей направленности </a:t>
            </a:r>
          </a:p>
          <a:p>
            <a:pPr lvl="0"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«Крабики»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(6-7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года) 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 численность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воспитанников 23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лако 11"/>
          <p:cNvSpPr/>
          <p:nvPr/>
        </p:nvSpPr>
        <p:spPr>
          <a:xfrm>
            <a:off x="6756666" y="1360506"/>
            <a:ext cx="4461793" cy="2716460"/>
          </a:xfrm>
          <a:prstGeom prst="cloud">
            <a:avLst/>
          </a:prstGeom>
          <a:solidFill>
            <a:srgbClr val="FCAAAA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раннего возраста общеразвивающей направленности</a:t>
            </a:r>
          </a:p>
          <a:p>
            <a:pPr lvl="0"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«Русалочка»</a:t>
            </a:r>
          </a:p>
          <a:p>
            <a:pPr lvl="0"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 лет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 численность воспитанников 17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16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лако 3"/>
          <p:cNvSpPr/>
          <p:nvPr/>
        </p:nvSpPr>
        <p:spPr>
          <a:xfrm>
            <a:off x="6631572" y="327547"/>
            <a:ext cx="4477705" cy="3386325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Младшая группа общеразвивающей направленности</a:t>
            </a:r>
          </a:p>
          <a:p>
            <a:pPr lvl="0"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«Звёздочки»</a:t>
            </a:r>
          </a:p>
          <a:p>
            <a:pPr lvl="0"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(3-4 гола)</a:t>
            </a:r>
          </a:p>
          <a:p>
            <a:pPr lvl="0"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 24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759506" y="3618981"/>
            <a:ext cx="4709717" cy="3089535"/>
          </a:xfrm>
          <a:prstGeom prst="cloud">
            <a:avLst/>
          </a:prstGeom>
          <a:solidFill>
            <a:srgbClr val="FBE97D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группа общеразвивающей направленности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Дельфиненок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( 4-5 лет)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 23</a:t>
            </a:r>
            <a:endParaRPr lang="ru-RU" sz="1600" dirty="0"/>
          </a:p>
        </p:txBody>
      </p:sp>
      <p:sp>
        <p:nvSpPr>
          <p:cNvPr id="6" name="Облако 5"/>
          <p:cNvSpPr/>
          <p:nvPr/>
        </p:nvSpPr>
        <p:spPr>
          <a:xfrm>
            <a:off x="1413121" y="583988"/>
            <a:ext cx="4496359" cy="3155497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группа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общеразвивающей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«Морская сказка»</a:t>
            </a:r>
          </a:p>
          <a:p>
            <a:pPr lvl="0"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( 5-6 лет) </a:t>
            </a:r>
          </a:p>
          <a:p>
            <a:pPr lvl="0"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 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997829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184</TotalTime>
  <Words>117</Words>
  <Application>Microsoft Office PowerPoint</Application>
  <PresentationFormat>Широкоэкранный</PresentationFormat>
  <Paragraphs>33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Wingdings 3</vt:lpstr>
      <vt:lpstr>Легкий дым</vt:lpstr>
      <vt:lpstr>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алексей</dc:creator>
  <cp:lastModifiedBy>Пользователь Windows</cp:lastModifiedBy>
  <cp:revision>40</cp:revision>
  <dcterms:created xsi:type="dcterms:W3CDTF">2015-10-10T13:01:45Z</dcterms:created>
  <dcterms:modified xsi:type="dcterms:W3CDTF">2025-10-09T04:39:31Z</dcterms:modified>
</cp:coreProperties>
</file>