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96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31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0038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835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494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94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69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01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26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5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70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21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55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04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AC478-7C4F-4C16-9757-8477C4315566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E954D0-7432-4E4C-A040-49D67C9A3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8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0034"/>
              </p:ext>
            </p:extLst>
          </p:nvPr>
        </p:nvGraphicFramePr>
        <p:xfrm>
          <a:off x="1764297" y="82170"/>
          <a:ext cx="9381161" cy="667931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71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9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46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Comic Sans MS" panose="030F0702030302020204" pitchFamily="66" charset="0"/>
                        </a:rPr>
                        <a:t>НАША</a:t>
                      </a:r>
                      <a:r>
                        <a:rPr lang="ru-RU" sz="2800" i="1" baseline="0" dirty="0" smtClean="0">
                          <a:latin typeface="Comic Sans MS" panose="030F0702030302020204" pitchFamily="66" charset="0"/>
                        </a:rPr>
                        <a:t> АДМИНИСТРАЦИЯ</a:t>
                      </a:r>
                      <a:endParaRPr lang="ru-RU" sz="28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56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Тебенькова</a:t>
                      </a:r>
                      <a:r>
                        <a:rPr lang="ru-RU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Светлана Дмитриевна</a:t>
                      </a: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Заведующий</a:t>
                      </a:r>
                      <a:r>
                        <a:rPr lang="ru-RU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детским садом №55 «</a:t>
                      </a:r>
                      <a:r>
                        <a:rPr lang="ru-RU" sz="1800" b="1" i="1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Сулусчаан</a:t>
                      </a:r>
                      <a:r>
                        <a:rPr lang="ru-RU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Образование:</a:t>
                      </a:r>
                      <a:r>
                        <a:rPr lang="ru-RU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Высшее образование</a:t>
                      </a: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Якутский государственный университет  имени М.К.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Аммосова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Квалификация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юрист</a:t>
                      </a: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специальности</a:t>
                      </a:r>
                      <a:r>
                        <a:rPr lang="ru-RU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«Юриспруденция</a:t>
                      </a:r>
                      <a:r>
                        <a:rPr lang="ru-RU" sz="1300" kern="1200" cap="all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Второе образование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«Якутский государственный университет имени М.К. </a:t>
                      </a:r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Аммосова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Квалификация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Воспитатель  дошкольного учреждения.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Специальность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Дошкольное образование</a:t>
                      </a: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Стаж административной работы 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лет</a:t>
                      </a:r>
                      <a:endParaRPr lang="ru-RU" sz="13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Педагогический стаж  30 лет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Тел:</a:t>
                      </a:r>
                      <a:r>
                        <a:rPr lang="en-US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81136</a:t>
                      </a: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43832</a:t>
                      </a:r>
                      <a:endParaRPr lang="en-US" sz="13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E-mail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TebenkovaSD@anodo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3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ru</a:t>
                      </a:r>
                      <a:endParaRPr lang="ru-RU" sz="13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50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Каменева Татьяна Владимировна</a:t>
                      </a: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Старший воспитатель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Образование: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среднее-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специальное</a:t>
                      </a:r>
                      <a:r>
                        <a:rPr lang="ru-RU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300" b="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Государственное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автономное профессиональное образовательное учреждение Республики Саха (Якутия) «Региональный технический колледж в г. Мирном» -2017 г. 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3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Квалификация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Воспитатель детей дошкольного возраста 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Специальность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Дошкольное образование.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Второе образование:</a:t>
                      </a:r>
                      <a:r>
                        <a:rPr lang="ru-RU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высшее.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Квалификация: </a:t>
                      </a:r>
                      <a:r>
                        <a:rPr lang="ru-RU" sz="13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социальная работа.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Общий</a:t>
                      </a:r>
                      <a:r>
                        <a:rPr lang="ru-RU" sz="13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стаж – 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лет.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педагогический 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-8 лет </a:t>
                      </a:r>
                      <a:r>
                        <a:rPr lang="ru-RU" sz="1300" b="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Тел:</a:t>
                      </a:r>
                      <a:r>
                        <a:rPr lang="en-US" sz="13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81136</a:t>
                      </a: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43832</a:t>
                      </a:r>
                      <a:endParaRPr lang="en-US" sz="13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E-mail</a:t>
                      </a:r>
                      <a:r>
                        <a:rPr lang="ru-RU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3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starshivospitatel@anod</a:t>
                      </a:r>
                      <a:endParaRPr lang="ru-RU" sz="1300" b="1" i="1" kern="12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Рисунок 4" descr="C:\Users\NovikovaNUr\Downloads\IMG_20170725_093633_17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321" y="951475"/>
            <a:ext cx="1967352" cy="24280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0960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286347"/>
              </p:ext>
            </p:extLst>
          </p:nvPr>
        </p:nvGraphicFramePr>
        <p:xfrm>
          <a:off x="1772112" y="529388"/>
          <a:ext cx="9381161" cy="592390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71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9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46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Comic Sans MS" panose="030F0702030302020204" pitchFamily="66" charset="0"/>
                        </a:rPr>
                        <a:t>НАША</a:t>
                      </a:r>
                      <a:r>
                        <a:rPr lang="ru-RU" sz="2800" i="1" baseline="0" dirty="0" smtClean="0">
                          <a:latin typeface="Comic Sans MS" panose="030F0702030302020204" pitchFamily="66" charset="0"/>
                        </a:rPr>
                        <a:t> АДМИНИСТРАЦИЯ</a:t>
                      </a:r>
                      <a:endParaRPr lang="ru-RU" sz="2800" i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03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Казакевич Татьяна Владимировна</a:t>
                      </a:r>
                      <a:endParaRPr lang="ru-RU" sz="1800" b="1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Заведующий хозяйством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Образование: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среднее специальное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Фрунзенский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строительный техникум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специальности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«Планирование в строительстве»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Квалификация: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«Техник-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плановик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Стаж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работы: 23 года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Тел: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81136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43832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E-mail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zavedyshixozaistvom@anodo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ru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 fontAlgn="base">
                        <a:spcAft>
                          <a:spcPts val="0"/>
                        </a:spcAft>
                      </a:pPr>
                      <a:endParaRPr lang="ru-RU" sz="13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50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Гунзенова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Эльвира </a:t>
                      </a:r>
                      <a:r>
                        <a:rPr lang="ru-RU" sz="1800" b="1" i="1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Баторовна</a:t>
                      </a:r>
                      <a:endParaRPr lang="ru-RU" sz="1800" b="1" i="1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Старшая медсестра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Образование: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среднее специальное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Якутский медицинский колледж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филиал 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г.Мирный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специальности;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медицинская  сестра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Квалификация: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Медицинская сестра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Категория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категория</a:t>
                      </a:r>
                      <a:endParaRPr lang="ru-RU" sz="14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Стаж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работы 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лет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Тел: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81136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43832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E-mail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: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SagaluevaOyuna@anodo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AutoShape 2" descr="https://mail.google.com/mail/u/0?ui=2&amp;ik=cf94d58f5e&amp;attid=0.2&amp;permmsgid=msg-f:1728253642232465292&amp;th=17fbfd87eb0a878c&amp;view=fimg&amp;realattid=b66f9b26ed9ef41f_0.2&amp;disp=thd&amp;attbid=ANGjdJ9P0LyIB3CbGRx00GZ2XcEUMOt-kqdjQBim3dG46TbsAVHlMaIo5DXP7eF5zulJpmkyOxNIDUYmGuAU9hBePpOsiTNIG4re0kQX9eYcTbJHF6eU6NsBtFvDGcQ&amp;ats=2524608000000&amp;sz=w1872-h1060"/>
          <p:cNvSpPr>
            <a:spLocks noChangeAspect="1" noChangeArrowheads="1"/>
          </p:cNvSpPr>
          <p:nvPr/>
        </p:nvSpPr>
        <p:spPr bwMode="auto">
          <a:xfrm>
            <a:off x="3990973" y="13226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6" r="15636" b="507"/>
          <a:stretch/>
        </p:blipFill>
        <p:spPr>
          <a:xfrm>
            <a:off x="2009390" y="1209969"/>
            <a:ext cx="1981584" cy="26108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57031557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213</TotalTime>
  <Words>229</Words>
  <Application>Microsoft Office PowerPoint</Application>
  <PresentationFormat>Широкоэкранный</PresentationFormat>
  <Paragraphs>53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Comic Sans MS</vt:lpstr>
      <vt:lpstr>Times New Roman</vt:lpstr>
      <vt:lpstr>Wingdings 3</vt:lpstr>
      <vt:lpstr>Легкий дым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Наша администрация </dc:title>
  <dc:creator>алексей</dc:creator>
  <cp:lastModifiedBy>Пользователь Windows</cp:lastModifiedBy>
  <cp:revision>30</cp:revision>
  <dcterms:created xsi:type="dcterms:W3CDTF">2015-10-10T12:55:45Z</dcterms:created>
  <dcterms:modified xsi:type="dcterms:W3CDTF">2025-10-08T04:53:41Z</dcterms:modified>
</cp:coreProperties>
</file>