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84E7A6-80AD-4963-9D4D-F74B4578C9D6}" type="doc">
      <dgm:prSet loTypeId="urn:microsoft.com/office/officeart/2005/8/layout/cycle2" loCatId="cycle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53BCCE1-8C2C-4746-AD07-EB48430F6A70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группа раннего возраста «Русалочка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 №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(от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года до 3 лет)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49B4F4-23D4-4854-AECB-45630B982E0A}" type="parTrans" cxnId="{CFF46C10-2847-4853-AD3F-48527AEC9956}">
      <dgm:prSet/>
      <dgm:spPr/>
      <dgm:t>
        <a:bodyPr/>
        <a:lstStyle/>
        <a:p>
          <a:endParaRPr lang="ru-RU"/>
        </a:p>
      </dgm:t>
    </dgm:pt>
    <dgm:pt modelId="{430588C1-4F58-4F99-B02F-4D3DB1564594}" type="sibTrans" cxnId="{CFF46C10-2847-4853-AD3F-48527AEC9956}">
      <dgm:prSet/>
      <dgm:spPr/>
      <dgm:t>
        <a:bodyPr/>
        <a:lstStyle/>
        <a:p>
          <a:endParaRPr lang="ru-RU"/>
        </a:p>
      </dgm:t>
    </dgm:pt>
    <dgm:pt modelId="{DA125FC8-48F0-4532-8072-37ECADC25D2E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младшая группа  «</a:t>
          </a:r>
          <a:r>
            <a:rPr lang="ru-RU" sz="1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Звеездочка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 №7 (от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до 4 лет)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992C38-B95A-4948-A443-1E78E62B99A9}" type="parTrans" cxnId="{14FBBE5E-D843-428F-A739-F813A8B8506C}">
      <dgm:prSet/>
      <dgm:spPr/>
      <dgm:t>
        <a:bodyPr/>
        <a:lstStyle/>
        <a:p>
          <a:endParaRPr lang="ru-RU"/>
        </a:p>
      </dgm:t>
    </dgm:pt>
    <dgm:pt modelId="{D2720CB9-6B7D-4426-BCE2-5CF9A60D09CD}" type="sibTrans" cxnId="{14FBBE5E-D843-428F-A739-F813A8B8506C}">
      <dgm:prSet/>
      <dgm:spPr/>
      <dgm:t>
        <a:bodyPr/>
        <a:lstStyle/>
        <a:p>
          <a:endParaRPr lang="ru-RU"/>
        </a:p>
      </dgm:t>
    </dgm:pt>
    <dgm:pt modelId="{DA326AA0-A423-4177-B7D3-7C73D9AC12F6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средние группы «Золотая рыбка» №2  </a:t>
          </a:r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(от </a:t>
          </a:r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до 5)</a:t>
          </a:r>
        </a:p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Дельфиненок</a:t>
          </a:r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№ 5 (от </a:t>
          </a:r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до5)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884C71-F6C4-43D1-9A20-704CEC0C9B2C}" type="parTrans" cxnId="{CDD0AFAE-D936-45ED-8B64-D3D34EB7AE6E}">
      <dgm:prSet/>
      <dgm:spPr/>
      <dgm:t>
        <a:bodyPr/>
        <a:lstStyle/>
        <a:p>
          <a:endParaRPr lang="ru-RU"/>
        </a:p>
      </dgm:t>
    </dgm:pt>
    <dgm:pt modelId="{60B7510A-BDA3-4C39-90CD-43A676A76D50}" type="sibTrans" cxnId="{CDD0AFAE-D936-45ED-8B64-D3D34EB7AE6E}">
      <dgm:prSet/>
      <dgm:spPr/>
      <dgm:t>
        <a:bodyPr/>
        <a:lstStyle/>
        <a:p>
          <a:endParaRPr lang="ru-RU"/>
        </a:p>
      </dgm:t>
    </dgm:pt>
    <dgm:pt modelId="{63B055AE-064D-48B3-8C39-FBBA7B8BC51F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подготовительная к школе группа «</a:t>
          </a:r>
          <a:r>
            <a:rPr lang="ru-RU" sz="1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Крабики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(от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 до 7 лет)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2015A1-5331-47BD-8EF7-CAC3CB84E794}" type="parTrans" cxnId="{B7738F3F-189A-4B68-8F98-9E725EF7BB39}">
      <dgm:prSet/>
      <dgm:spPr/>
      <dgm:t>
        <a:bodyPr/>
        <a:lstStyle/>
        <a:p>
          <a:endParaRPr lang="ru-RU"/>
        </a:p>
      </dgm:t>
    </dgm:pt>
    <dgm:pt modelId="{F55EA5EE-41CC-4F50-96D5-215DEB6EE973}" type="sibTrans" cxnId="{B7738F3F-189A-4B68-8F98-9E725EF7BB39}">
      <dgm:prSet/>
      <dgm:spPr/>
      <dgm:t>
        <a:bodyPr/>
        <a:lstStyle/>
        <a:p>
          <a:endParaRPr lang="ru-RU"/>
        </a:p>
      </dgm:t>
    </dgm:pt>
    <dgm:pt modelId="{43CEB567-22FF-458C-A8D8-4AFC0C763034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старшая группа «Морская сказка» №1 </a:t>
          </a:r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(от </a:t>
          </a:r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 до 6)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AE08AB-FAA0-435D-A6EF-88C7D5EC2BDC}" type="parTrans" cxnId="{37F4609D-183A-45F9-AD23-3BA503DDC822}">
      <dgm:prSet/>
      <dgm:spPr/>
      <dgm:t>
        <a:bodyPr/>
        <a:lstStyle/>
        <a:p>
          <a:endParaRPr lang="ru-RU"/>
        </a:p>
      </dgm:t>
    </dgm:pt>
    <dgm:pt modelId="{60CC8AE2-08E6-4A73-B07C-279BD5A130ED}" type="sibTrans" cxnId="{37F4609D-183A-45F9-AD23-3BA503DDC822}">
      <dgm:prSet/>
      <dgm:spPr/>
      <dgm:t>
        <a:bodyPr/>
        <a:lstStyle/>
        <a:p>
          <a:endParaRPr lang="ru-RU"/>
        </a:p>
      </dgm:t>
    </dgm:pt>
    <dgm:pt modelId="{F6420650-7BB5-4D60-BC89-842AF4718EA3}" type="pres">
      <dgm:prSet presAssocID="{F784E7A6-80AD-4963-9D4D-F74B4578C9D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4FF19B-65BA-47EA-8E7B-34A3DED907DE}" type="pres">
      <dgm:prSet presAssocID="{C53BCCE1-8C2C-4746-AD07-EB48430F6A7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D737D8-A828-4F03-8477-32CB49CE12AC}" type="pres">
      <dgm:prSet presAssocID="{430588C1-4F58-4F99-B02F-4D3DB1564594}" presName="sibTrans" presStyleLbl="sibTrans2D1" presStyleIdx="0" presStyleCnt="5"/>
      <dgm:spPr/>
      <dgm:t>
        <a:bodyPr/>
        <a:lstStyle/>
        <a:p>
          <a:endParaRPr lang="ru-RU"/>
        </a:p>
      </dgm:t>
    </dgm:pt>
    <dgm:pt modelId="{C824B99E-0B07-4FBD-8EA1-7C9111990C9E}" type="pres">
      <dgm:prSet presAssocID="{430588C1-4F58-4F99-B02F-4D3DB1564594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E23C0747-D272-4899-97D7-BCFECDD5B87C}" type="pres">
      <dgm:prSet presAssocID="{DA125FC8-48F0-4532-8072-37ECADC25D2E}" presName="node" presStyleLbl="node1" presStyleIdx="1" presStyleCnt="5" custRadScaleRad="102886" custRadScaleInc="-121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21B095-E56A-4447-8263-F2833D5C7F1F}" type="pres">
      <dgm:prSet presAssocID="{D2720CB9-6B7D-4426-BCE2-5CF9A60D09CD}" presName="sibTrans" presStyleLbl="sibTrans2D1" presStyleIdx="1" presStyleCnt="5"/>
      <dgm:spPr/>
      <dgm:t>
        <a:bodyPr/>
        <a:lstStyle/>
        <a:p>
          <a:endParaRPr lang="ru-RU"/>
        </a:p>
      </dgm:t>
    </dgm:pt>
    <dgm:pt modelId="{8A3C3AB8-DB75-48C9-99B7-19574C0132C9}" type="pres">
      <dgm:prSet presAssocID="{D2720CB9-6B7D-4426-BCE2-5CF9A60D09CD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29522ED1-F221-4438-A843-E8AA621FF39C}" type="pres">
      <dgm:prSet presAssocID="{DA326AA0-A423-4177-B7D3-7C73D9AC12F6}" presName="node" presStyleLbl="node1" presStyleIdx="2" presStyleCnt="5" custScaleX="125449" custScaleY="983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978E51-6C84-4EC5-8C11-814A7E7C0741}" type="pres">
      <dgm:prSet presAssocID="{60B7510A-BDA3-4C39-90CD-43A676A76D50}" presName="sibTrans" presStyleLbl="sibTrans2D1" presStyleIdx="2" presStyleCnt="5"/>
      <dgm:spPr/>
      <dgm:t>
        <a:bodyPr/>
        <a:lstStyle/>
        <a:p>
          <a:endParaRPr lang="ru-RU"/>
        </a:p>
      </dgm:t>
    </dgm:pt>
    <dgm:pt modelId="{E137A972-0B01-4193-972E-0A3CAE79376B}" type="pres">
      <dgm:prSet presAssocID="{60B7510A-BDA3-4C39-90CD-43A676A76D50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43108402-6A4F-43A1-9AB7-5AFCD2F69751}" type="pres">
      <dgm:prSet presAssocID="{43CEB567-22FF-458C-A8D8-4AFC0C76303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DDA631-6E6F-4911-AC8A-1AEC832CDE11}" type="pres">
      <dgm:prSet presAssocID="{60CC8AE2-08E6-4A73-B07C-279BD5A130ED}" presName="sibTrans" presStyleLbl="sibTrans2D1" presStyleIdx="3" presStyleCnt="5"/>
      <dgm:spPr/>
      <dgm:t>
        <a:bodyPr/>
        <a:lstStyle/>
        <a:p>
          <a:endParaRPr lang="ru-RU"/>
        </a:p>
      </dgm:t>
    </dgm:pt>
    <dgm:pt modelId="{AB2B058E-008B-4FBE-AEC7-4CCFDED13ED6}" type="pres">
      <dgm:prSet presAssocID="{60CC8AE2-08E6-4A73-B07C-279BD5A130ED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928BEEF0-B50B-4B6E-9EFE-C44B6166D819}" type="pres">
      <dgm:prSet presAssocID="{63B055AE-064D-48B3-8C39-FBBA7B8BC51F}" presName="node" presStyleLbl="node1" presStyleIdx="4" presStyleCnt="5" custScaleX="1125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8168B6-FF0F-4806-921E-6AF434CC22E5}" type="pres">
      <dgm:prSet presAssocID="{F55EA5EE-41CC-4F50-96D5-215DEB6EE973}" presName="sibTrans" presStyleLbl="sibTrans2D1" presStyleIdx="4" presStyleCnt="5"/>
      <dgm:spPr/>
      <dgm:t>
        <a:bodyPr/>
        <a:lstStyle/>
        <a:p>
          <a:endParaRPr lang="ru-RU"/>
        </a:p>
      </dgm:t>
    </dgm:pt>
    <dgm:pt modelId="{F29172F5-E2DF-4393-B802-C3FE0FAFFBC7}" type="pres">
      <dgm:prSet presAssocID="{F55EA5EE-41CC-4F50-96D5-215DEB6EE973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64278A11-4DF4-4921-85F6-0B15A945D875}" type="presOf" srcId="{430588C1-4F58-4F99-B02F-4D3DB1564594}" destId="{F1D737D8-A828-4F03-8477-32CB49CE12AC}" srcOrd="0" destOrd="0" presId="urn:microsoft.com/office/officeart/2005/8/layout/cycle2"/>
    <dgm:cxn modelId="{6D97CEFB-46F8-4B3E-9AE2-157C707DACC1}" type="presOf" srcId="{60B7510A-BDA3-4C39-90CD-43A676A76D50}" destId="{E137A972-0B01-4193-972E-0A3CAE79376B}" srcOrd="1" destOrd="0" presId="urn:microsoft.com/office/officeart/2005/8/layout/cycle2"/>
    <dgm:cxn modelId="{60848BB1-85A5-4B37-863E-61E0327CFE86}" type="presOf" srcId="{F784E7A6-80AD-4963-9D4D-F74B4578C9D6}" destId="{F6420650-7BB5-4D60-BC89-842AF4718EA3}" srcOrd="0" destOrd="0" presId="urn:microsoft.com/office/officeart/2005/8/layout/cycle2"/>
    <dgm:cxn modelId="{CDD0AFAE-D936-45ED-8B64-D3D34EB7AE6E}" srcId="{F784E7A6-80AD-4963-9D4D-F74B4578C9D6}" destId="{DA326AA0-A423-4177-B7D3-7C73D9AC12F6}" srcOrd="2" destOrd="0" parTransId="{8D884C71-F6C4-43D1-9A20-704CEC0C9B2C}" sibTransId="{60B7510A-BDA3-4C39-90CD-43A676A76D50}"/>
    <dgm:cxn modelId="{22968277-3C41-4740-9CF1-040393411CF4}" type="presOf" srcId="{60CC8AE2-08E6-4A73-B07C-279BD5A130ED}" destId="{AB2B058E-008B-4FBE-AEC7-4CCFDED13ED6}" srcOrd="1" destOrd="0" presId="urn:microsoft.com/office/officeart/2005/8/layout/cycle2"/>
    <dgm:cxn modelId="{FF16485C-1068-40FD-8C6F-BA2E34E04E65}" type="presOf" srcId="{63B055AE-064D-48B3-8C39-FBBA7B8BC51F}" destId="{928BEEF0-B50B-4B6E-9EFE-C44B6166D819}" srcOrd="0" destOrd="0" presId="urn:microsoft.com/office/officeart/2005/8/layout/cycle2"/>
    <dgm:cxn modelId="{D537750F-0DB0-4008-A3C3-6AD8BB99B24C}" type="presOf" srcId="{D2720CB9-6B7D-4426-BCE2-5CF9A60D09CD}" destId="{8A3C3AB8-DB75-48C9-99B7-19574C0132C9}" srcOrd="1" destOrd="0" presId="urn:microsoft.com/office/officeart/2005/8/layout/cycle2"/>
    <dgm:cxn modelId="{84335A12-37C2-4A19-835E-5C97862580C9}" type="presOf" srcId="{60CC8AE2-08E6-4A73-B07C-279BD5A130ED}" destId="{16DDA631-6E6F-4911-AC8A-1AEC832CDE11}" srcOrd="0" destOrd="0" presId="urn:microsoft.com/office/officeart/2005/8/layout/cycle2"/>
    <dgm:cxn modelId="{B7738F3F-189A-4B68-8F98-9E725EF7BB39}" srcId="{F784E7A6-80AD-4963-9D4D-F74B4578C9D6}" destId="{63B055AE-064D-48B3-8C39-FBBA7B8BC51F}" srcOrd="4" destOrd="0" parTransId="{352015A1-5331-47BD-8EF7-CAC3CB84E794}" sibTransId="{F55EA5EE-41CC-4F50-96D5-215DEB6EE973}"/>
    <dgm:cxn modelId="{CFF46C10-2847-4853-AD3F-48527AEC9956}" srcId="{F784E7A6-80AD-4963-9D4D-F74B4578C9D6}" destId="{C53BCCE1-8C2C-4746-AD07-EB48430F6A70}" srcOrd="0" destOrd="0" parTransId="{A849B4F4-23D4-4854-AECB-45630B982E0A}" sibTransId="{430588C1-4F58-4F99-B02F-4D3DB1564594}"/>
    <dgm:cxn modelId="{85CFDC0B-A4EE-4EC4-8A11-0BF503204209}" type="presOf" srcId="{430588C1-4F58-4F99-B02F-4D3DB1564594}" destId="{C824B99E-0B07-4FBD-8EA1-7C9111990C9E}" srcOrd="1" destOrd="0" presId="urn:microsoft.com/office/officeart/2005/8/layout/cycle2"/>
    <dgm:cxn modelId="{001E5DDD-1EA1-4F89-BA2B-3C7CC23B9A87}" type="presOf" srcId="{DA326AA0-A423-4177-B7D3-7C73D9AC12F6}" destId="{29522ED1-F221-4438-A843-E8AA621FF39C}" srcOrd="0" destOrd="0" presId="urn:microsoft.com/office/officeart/2005/8/layout/cycle2"/>
    <dgm:cxn modelId="{37F4609D-183A-45F9-AD23-3BA503DDC822}" srcId="{F784E7A6-80AD-4963-9D4D-F74B4578C9D6}" destId="{43CEB567-22FF-458C-A8D8-4AFC0C763034}" srcOrd="3" destOrd="0" parTransId="{E2AE08AB-FAA0-435D-A6EF-88C7D5EC2BDC}" sibTransId="{60CC8AE2-08E6-4A73-B07C-279BD5A130ED}"/>
    <dgm:cxn modelId="{5A0D568B-CC30-40CB-82BF-A78E1145E48E}" type="presOf" srcId="{43CEB567-22FF-458C-A8D8-4AFC0C763034}" destId="{43108402-6A4F-43A1-9AB7-5AFCD2F69751}" srcOrd="0" destOrd="0" presId="urn:microsoft.com/office/officeart/2005/8/layout/cycle2"/>
    <dgm:cxn modelId="{3B0242C5-894C-41D1-BD05-5D0D92B11E89}" type="presOf" srcId="{60B7510A-BDA3-4C39-90CD-43A676A76D50}" destId="{92978E51-6C84-4EC5-8C11-814A7E7C0741}" srcOrd="0" destOrd="0" presId="urn:microsoft.com/office/officeart/2005/8/layout/cycle2"/>
    <dgm:cxn modelId="{BD69A0C5-77D5-4799-9489-4648A76CB5F2}" type="presOf" srcId="{DA125FC8-48F0-4532-8072-37ECADC25D2E}" destId="{E23C0747-D272-4899-97D7-BCFECDD5B87C}" srcOrd="0" destOrd="0" presId="urn:microsoft.com/office/officeart/2005/8/layout/cycle2"/>
    <dgm:cxn modelId="{160D76B1-1EAE-4B00-8A4D-850714EA1166}" type="presOf" srcId="{F55EA5EE-41CC-4F50-96D5-215DEB6EE973}" destId="{CA8168B6-FF0F-4806-921E-6AF434CC22E5}" srcOrd="0" destOrd="0" presId="urn:microsoft.com/office/officeart/2005/8/layout/cycle2"/>
    <dgm:cxn modelId="{1CEAB218-01A9-47D8-8C8E-16EFF5C18BFC}" type="presOf" srcId="{C53BCCE1-8C2C-4746-AD07-EB48430F6A70}" destId="{9B4FF19B-65BA-47EA-8E7B-34A3DED907DE}" srcOrd="0" destOrd="0" presId="urn:microsoft.com/office/officeart/2005/8/layout/cycle2"/>
    <dgm:cxn modelId="{937F607D-7537-414A-8F9C-543D7CFA4BFE}" type="presOf" srcId="{D2720CB9-6B7D-4426-BCE2-5CF9A60D09CD}" destId="{2F21B095-E56A-4447-8263-F2833D5C7F1F}" srcOrd="0" destOrd="0" presId="urn:microsoft.com/office/officeart/2005/8/layout/cycle2"/>
    <dgm:cxn modelId="{53947B0E-576C-4129-8ED7-E81C65C7C8C7}" type="presOf" srcId="{F55EA5EE-41CC-4F50-96D5-215DEB6EE973}" destId="{F29172F5-E2DF-4393-B802-C3FE0FAFFBC7}" srcOrd="1" destOrd="0" presId="urn:microsoft.com/office/officeart/2005/8/layout/cycle2"/>
    <dgm:cxn modelId="{14FBBE5E-D843-428F-A739-F813A8B8506C}" srcId="{F784E7A6-80AD-4963-9D4D-F74B4578C9D6}" destId="{DA125FC8-48F0-4532-8072-37ECADC25D2E}" srcOrd="1" destOrd="0" parTransId="{E4992C38-B95A-4948-A443-1E78E62B99A9}" sibTransId="{D2720CB9-6B7D-4426-BCE2-5CF9A60D09CD}"/>
    <dgm:cxn modelId="{7FA80931-38FA-40FF-A657-C23F08161C27}" type="presParOf" srcId="{F6420650-7BB5-4D60-BC89-842AF4718EA3}" destId="{9B4FF19B-65BA-47EA-8E7B-34A3DED907DE}" srcOrd="0" destOrd="0" presId="urn:microsoft.com/office/officeart/2005/8/layout/cycle2"/>
    <dgm:cxn modelId="{D2BF637B-DA27-4814-B86B-EBD1C9E9B24E}" type="presParOf" srcId="{F6420650-7BB5-4D60-BC89-842AF4718EA3}" destId="{F1D737D8-A828-4F03-8477-32CB49CE12AC}" srcOrd="1" destOrd="0" presId="urn:microsoft.com/office/officeart/2005/8/layout/cycle2"/>
    <dgm:cxn modelId="{54C615A8-BDBE-4921-B1E6-8EC306C1B2D3}" type="presParOf" srcId="{F1D737D8-A828-4F03-8477-32CB49CE12AC}" destId="{C824B99E-0B07-4FBD-8EA1-7C9111990C9E}" srcOrd="0" destOrd="0" presId="urn:microsoft.com/office/officeart/2005/8/layout/cycle2"/>
    <dgm:cxn modelId="{E542C612-F3D0-4656-9EC7-7726E3A8AEF2}" type="presParOf" srcId="{F6420650-7BB5-4D60-BC89-842AF4718EA3}" destId="{E23C0747-D272-4899-97D7-BCFECDD5B87C}" srcOrd="2" destOrd="0" presId="urn:microsoft.com/office/officeart/2005/8/layout/cycle2"/>
    <dgm:cxn modelId="{7E5DB003-E226-40A0-8394-0BD07346CB7B}" type="presParOf" srcId="{F6420650-7BB5-4D60-BC89-842AF4718EA3}" destId="{2F21B095-E56A-4447-8263-F2833D5C7F1F}" srcOrd="3" destOrd="0" presId="urn:microsoft.com/office/officeart/2005/8/layout/cycle2"/>
    <dgm:cxn modelId="{559A1F97-5AD7-405A-9E7E-4F467333F7AF}" type="presParOf" srcId="{2F21B095-E56A-4447-8263-F2833D5C7F1F}" destId="{8A3C3AB8-DB75-48C9-99B7-19574C0132C9}" srcOrd="0" destOrd="0" presId="urn:microsoft.com/office/officeart/2005/8/layout/cycle2"/>
    <dgm:cxn modelId="{D07B1BF2-86E7-4E00-B13F-4F1D0A933213}" type="presParOf" srcId="{F6420650-7BB5-4D60-BC89-842AF4718EA3}" destId="{29522ED1-F221-4438-A843-E8AA621FF39C}" srcOrd="4" destOrd="0" presId="urn:microsoft.com/office/officeart/2005/8/layout/cycle2"/>
    <dgm:cxn modelId="{DC12B2F9-59C8-4B8D-8CC7-1DE39CB17422}" type="presParOf" srcId="{F6420650-7BB5-4D60-BC89-842AF4718EA3}" destId="{92978E51-6C84-4EC5-8C11-814A7E7C0741}" srcOrd="5" destOrd="0" presId="urn:microsoft.com/office/officeart/2005/8/layout/cycle2"/>
    <dgm:cxn modelId="{0605FB5D-84BB-4637-931B-31B57D3A2AD4}" type="presParOf" srcId="{92978E51-6C84-4EC5-8C11-814A7E7C0741}" destId="{E137A972-0B01-4193-972E-0A3CAE79376B}" srcOrd="0" destOrd="0" presId="urn:microsoft.com/office/officeart/2005/8/layout/cycle2"/>
    <dgm:cxn modelId="{B460DBD0-9471-47CC-9D78-214A69171D42}" type="presParOf" srcId="{F6420650-7BB5-4D60-BC89-842AF4718EA3}" destId="{43108402-6A4F-43A1-9AB7-5AFCD2F69751}" srcOrd="6" destOrd="0" presId="urn:microsoft.com/office/officeart/2005/8/layout/cycle2"/>
    <dgm:cxn modelId="{889FB10D-3EDE-4207-9070-1CD2041A331B}" type="presParOf" srcId="{F6420650-7BB5-4D60-BC89-842AF4718EA3}" destId="{16DDA631-6E6F-4911-AC8A-1AEC832CDE11}" srcOrd="7" destOrd="0" presId="urn:microsoft.com/office/officeart/2005/8/layout/cycle2"/>
    <dgm:cxn modelId="{E79510BA-E96B-4553-857D-EE92DC0326A9}" type="presParOf" srcId="{16DDA631-6E6F-4911-AC8A-1AEC832CDE11}" destId="{AB2B058E-008B-4FBE-AEC7-4CCFDED13ED6}" srcOrd="0" destOrd="0" presId="urn:microsoft.com/office/officeart/2005/8/layout/cycle2"/>
    <dgm:cxn modelId="{63AD78A4-9644-47AF-BF9A-466A9525323E}" type="presParOf" srcId="{F6420650-7BB5-4D60-BC89-842AF4718EA3}" destId="{928BEEF0-B50B-4B6E-9EFE-C44B6166D819}" srcOrd="8" destOrd="0" presId="urn:microsoft.com/office/officeart/2005/8/layout/cycle2"/>
    <dgm:cxn modelId="{15B5CE6A-73DA-48EF-BEEB-1C9286D1D896}" type="presParOf" srcId="{F6420650-7BB5-4D60-BC89-842AF4718EA3}" destId="{CA8168B6-FF0F-4806-921E-6AF434CC22E5}" srcOrd="9" destOrd="0" presId="urn:microsoft.com/office/officeart/2005/8/layout/cycle2"/>
    <dgm:cxn modelId="{574A3C72-6A7E-4450-969E-0A5B6B7BDDA7}" type="presParOf" srcId="{CA8168B6-FF0F-4806-921E-6AF434CC22E5}" destId="{F29172F5-E2DF-4393-B802-C3FE0FAFFBC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051180-4140-43F4-A048-48B8B5F6ED3D}" type="doc">
      <dgm:prSet loTypeId="urn:microsoft.com/office/officeart/2005/8/layout/hList3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DE32CD89-3DBE-4AB8-8608-8E90ECF96237}">
      <dgm:prSet phldrT="[Текст]"/>
      <dgm:spPr/>
      <dgm:t>
        <a:bodyPr/>
        <a:lstStyle/>
        <a:p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Основная часть ОП детского сада реализуется с учетом: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84EB84-E439-42A4-BDB1-4C087F57D249}" type="parTrans" cxnId="{D9DEEE85-3773-4A44-B67F-0D8AF7831B48}">
      <dgm:prSet/>
      <dgm:spPr/>
      <dgm:t>
        <a:bodyPr/>
        <a:lstStyle/>
        <a:p>
          <a:endParaRPr lang="ru-RU"/>
        </a:p>
      </dgm:t>
    </dgm:pt>
    <dgm:pt modelId="{FDC49A4C-134E-4D5B-8599-D055924308B0}" type="sibTrans" cxnId="{D9DEEE85-3773-4A44-B67F-0D8AF7831B48}">
      <dgm:prSet/>
      <dgm:spPr/>
      <dgm:t>
        <a:bodyPr/>
        <a:lstStyle/>
        <a:p>
          <a:endParaRPr lang="ru-RU"/>
        </a:p>
      </dgm:t>
    </dgm:pt>
    <dgm:pt modelId="{39C48DAA-F398-4580-A59E-B457516D6FE9}">
      <dgm:prSet phldrT="[Текст]"/>
      <dgm:spPr/>
      <dgm:t>
        <a:bodyPr/>
        <a:lstStyle/>
        <a:p>
          <a:r>
            <a:rPr lang="ru-RU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Обязательная часть составляет 60% и разработана в соответствии с: 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CC7DA4-0936-4DCB-8401-45CF7E571D36}" type="parTrans" cxnId="{E33DB611-48C1-435B-BBE6-B3CB29041998}">
      <dgm:prSet/>
      <dgm:spPr/>
      <dgm:t>
        <a:bodyPr/>
        <a:lstStyle/>
        <a:p>
          <a:endParaRPr lang="ru-RU"/>
        </a:p>
      </dgm:t>
    </dgm:pt>
    <dgm:pt modelId="{8D8B81C0-C4D3-4F04-9EB5-870FB68DA03E}" type="sibTrans" cxnId="{E33DB611-48C1-435B-BBE6-B3CB29041998}">
      <dgm:prSet/>
      <dgm:spPr/>
      <dgm:t>
        <a:bodyPr/>
        <a:lstStyle/>
        <a:p>
          <a:endParaRPr lang="ru-RU"/>
        </a:p>
      </dgm:t>
    </dgm:pt>
    <dgm:pt modelId="{09E48502-6D1D-4378-BB5D-813EA9D2C2FA}">
      <dgm:prSet/>
      <dgm:spPr/>
      <dgm:t>
        <a:bodyPr/>
        <a:lstStyle/>
        <a:p>
          <a:endParaRPr lang="ru-RU"/>
        </a:p>
      </dgm:t>
    </dgm:pt>
    <dgm:pt modelId="{A93B6B6D-F526-45E1-A677-BE0E794F4D21}" type="parTrans" cxnId="{F2319F63-4BEC-4206-86D6-08F165C7C490}">
      <dgm:prSet/>
      <dgm:spPr/>
      <dgm:t>
        <a:bodyPr/>
        <a:lstStyle/>
        <a:p>
          <a:endParaRPr lang="ru-RU"/>
        </a:p>
      </dgm:t>
    </dgm:pt>
    <dgm:pt modelId="{B9D2981E-33F5-4755-978F-86DEEB3DE4E6}" type="sibTrans" cxnId="{F2319F63-4BEC-4206-86D6-08F165C7C490}">
      <dgm:prSet/>
      <dgm:spPr/>
      <dgm:t>
        <a:bodyPr/>
        <a:lstStyle/>
        <a:p>
          <a:endParaRPr lang="ru-RU"/>
        </a:p>
      </dgm:t>
    </dgm:pt>
    <dgm:pt modelId="{F4CB3A4E-F1D5-4E63-89EE-BA8B5004387C}">
      <dgm:prSet/>
      <dgm:spPr/>
      <dgm:t>
        <a:bodyPr/>
        <a:lstStyle/>
        <a:p>
          <a:r>
            <a:rPr lang="ru-RU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Федеральной образовательной программой дошкольного образования, утвержденной приказом Министерства просвещения РФ 28.12.2022 г. №1028;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DA9556-9D9B-418A-8486-FFDEF3F85D7B}" type="parTrans" cxnId="{75D285A7-ECE0-4775-97D0-1AD50774515F}">
      <dgm:prSet/>
      <dgm:spPr/>
      <dgm:t>
        <a:bodyPr/>
        <a:lstStyle/>
        <a:p>
          <a:endParaRPr lang="ru-RU"/>
        </a:p>
      </dgm:t>
    </dgm:pt>
    <dgm:pt modelId="{ECD47B88-4840-4C45-92DD-DBC1AFEA6FBE}" type="sibTrans" cxnId="{75D285A7-ECE0-4775-97D0-1AD50774515F}">
      <dgm:prSet/>
      <dgm:spPr/>
      <dgm:t>
        <a:bodyPr/>
        <a:lstStyle/>
        <a:p>
          <a:endParaRPr lang="ru-RU"/>
        </a:p>
      </dgm:t>
    </dgm:pt>
    <dgm:pt modelId="{8FB49904-E48C-4819-A118-A09F78B442D6}">
      <dgm:prSet/>
      <dgm:spPr/>
      <dgm:t>
        <a:bodyPr/>
        <a:lstStyle/>
        <a:p>
          <a:r>
            <a:rPr lang="ru-RU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Федеральным государственным образовательным стандартом дошкольного образования, утверждённым приказом Министерства образования и науки РФ от 17 октября 2013 г. № 1155 (далее - ФГОС ДО).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D88B7A-F878-4599-9329-3A229560119F}" type="parTrans" cxnId="{9AF10679-FC10-4861-B9B0-83F0B9FBF64A}">
      <dgm:prSet/>
      <dgm:spPr/>
      <dgm:t>
        <a:bodyPr/>
        <a:lstStyle/>
        <a:p>
          <a:endParaRPr lang="ru-RU"/>
        </a:p>
      </dgm:t>
    </dgm:pt>
    <dgm:pt modelId="{83FFE776-7E6F-4DEE-96CE-CC3A2A4F5DEC}" type="sibTrans" cxnId="{9AF10679-FC10-4861-B9B0-83F0B9FBF64A}">
      <dgm:prSet/>
      <dgm:spPr/>
      <dgm:t>
        <a:bodyPr/>
        <a:lstStyle/>
        <a:p>
          <a:endParaRPr lang="ru-RU"/>
        </a:p>
      </dgm:t>
    </dgm:pt>
    <dgm:pt modelId="{1BDF68F7-2AA0-469D-B802-279EE9C320EB}" type="pres">
      <dgm:prSet presAssocID="{7E051180-4140-43F4-A048-48B8B5F6ED3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B6E652-0F99-4C11-8701-E268ABAA170F}" type="pres">
      <dgm:prSet presAssocID="{DE32CD89-3DBE-4AB8-8608-8E90ECF96237}" presName="roof" presStyleLbl="dkBgShp" presStyleIdx="0" presStyleCnt="2" custScaleY="70149"/>
      <dgm:spPr/>
      <dgm:t>
        <a:bodyPr/>
        <a:lstStyle/>
        <a:p>
          <a:endParaRPr lang="ru-RU"/>
        </a:p>
      </dgm:t>
    </dgm:pt>
    <dgm:pt modelId="{5C3E8633-1B5E-4400-AFA2-4E8D4FAFF182}" type="pres">
      <dgm:prSet presAssocID="{DE32CD89-3DBE-4AB8-8608-8E90ECF96237}" presName="pillars" presStyleCnt="0"/>
      <dgm:spPr/>
    </dgm:pt>
    <dgm:pt modelId="{E5195C1C-D151-4D7F-9B35-B754B3A26DCA}" type="pres">
      <dgm:prSet presAssocID="{DE32CD89-3DBE-4AB8-8608-8E90ECF96237}" presName="pillar1" presStyleLbl="node1" presStyleIdx="0" presStyleCnt="3" custScaleY="100001" custLinFactNeighborX="-2632" custLinFactNeighborY="9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096230-57A7-41FC-B9E5-421ED10FC1B6}" type="pres">
      <dgm:prSet presAssocID="{F4CB3A4E-F1D5-4E63-89EE-BA8B5004387C}" presName="pillarX" presStyleLbl="node1" presStyleIdx="1" presStyleCnt="3" custScaleY="1009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0AEA73-A5E7-4592-83E0-43C8F134254C}" type="pres">
      <dgm:prSet presAssocID="{8FB49904-E48C-4819-A118-A09F78B442D6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4AFCDC-351C-4779-9BF8-513B5BF84C81}" type="pres">
      <dgm:prSet presAssocID="{DE32CD89-3DBE-4AB8-8608-8E90ECF96237}" presName="base" presStyleLbl="dkBgShp" presStyleIdx="1" presStyleCnt="2" custLinFactNeighborY="4052"/>
      <dgm:spPr/>
    </dgm:pt>
  </dgm:ptLst>
  <dgm:cxnLst>
    <dgm:cxn modelId="{9AF10679-FC10-4861-B9B0-83F0B9FBF64A}" srcId="{DE32CD89-3DBE-4AB8-8608-8E90ECF96237}" destId="{8FB49904-E48C-4819-A118-A09F78B442D6}" srcOrd="2" destOrd="0" parTransId="{99D88B7A-F878-4599-9329-3A229560119F}" sibTransId="{83FFE776-7E6F-4DEE-96CE-CC3A2A4F5DEC}"/>
    <dgm:cxn modelId="{F2319F63-4BEC-4206-86D6-08F165C7C490}" srcId="{7E051180-4140-43F4-A048-48B8B5F6ED3D}" destId="{09E48502-6D1D-4378-BB5D-813EA9D2C2FA}" srcOrd="1" destOrd="0" parTransId="{A93B6B6D-F526-45E1-A677-BE0E794F4D21}" sibTransId="{B9D2981E-33F5-4755-978F-86DEEB3DE4E6}"/>
    <dgm:cxn modelId="{B654558E-9B74-4224-8E92-357AFB96E88E}" type="presOf" srcId="{39C48DAA-F398-4580-A59E-B457516D6FE9}" destId="{E5195C1C-D151-4D7F-9B35-B754B3A26DCA}" srcOrd="0" destOrd="0" presId="urn:microsoft.com/office/officeart/2005/8/layout/hList3"/>
    <dgm:cxn modelId="{E33DB611-48C1-435B-BBE6-B3CB29041998}" srcId="{DE32CD89-3DBE-4AB8-8608-8E90ECF96237}" destId="{39C48DAA-F398-4580-A59E-B457516D6FE9}" srcOrd="0" destOrd="0" parTransId="{58CC7DA4-0936-4DCB-8401-45CF7E571D36}" sibTransId="{8D8B81C0-C4D3-4F04-9EB5-870FB68DA03E}"/>
    <dgm:cxn modelId="{819C4CEB-B1D3-4BEA-9A54-3C543B965F93}" type="presOf" srcId="{F4CB3A4E-F1D5-4E63-89EE-BA8B5004387C}" destId="{5E096230-57A7-41FC-B9E5-421ED10FC1B6}" srcOrd="0" destOrd="0" presId="urn:microsoft.com/office/officeart/2005/8/layout/hList3"/>
    <dgm:cxn modelId="{AB1E4136-994B-4976-86EC-08964B54A9A8}" type="presOf" srcId="{7E051180-4140-43F4-A048-48B8B5F6ED3D}" destId="{1BDF68F7-2AA0-469D-B802-279EE9C320EB}" srcOrd="0" destOrd="0" presId="urn:microsoft.com/office/officeart/2005/8/layout/hList3"/>
    <dgm:cxn modelId="{75D285A7-ECE0-4775-97D0-1AD50774515F}" srcId="{DE32CD89-3DBE-4AB8-8608-8E90ECF96237}" destId="{F4CB3A4E-F1D5-4E63-89EE-BA8B5004387C}" srcOrd="1" destOrd="0" parTransId="{4EDA9556-9D9B-418A-8486-FFDEF3F85D7B}" sibTransId="{ECD47B88-4840-4C45-92DD-DBC1AFEA6FBE}"/>
    <dgm:cxn modelId="{D9DEEE85-3773-4A44-B67F-0D8AF7831B48}" srcId="{7E051180-4140-43F4-A048-48B8B5F6ED3D}" destId="{DE32CD89-3DBE-4AB8-8608-8E90ECF96237}" srcOrd="0" destOrd="0" parTransId="{A084EB84-E439-42A4-BDB1-4C087F57D249}" sibTransId="{FDC49A4C-134E-4D5B-8599-D055924308B0}"/>
    <dgm:cxn modelId="{B4F889B9-D09F-4349-9A26-AC6A0EBEF071}" type="presOf" srcId="{8FB49904-E48C-4819-A118-A09F78B442D6}" destId="{1B0AEA73-A5E7-4592-83E0-43C8F134254C}" srcOrd="0" destOrd="0" presId="urn:microsoft.com/office/officeart/2005/8/layout/hList3"/>
    <dgm:cxn modelId="{1FC54890-E329-4256-AA4D-F253975BD19F}" type="presOf" srcId="{DE32CD89-3DBE-4AB8-8608-8E90ECF96237}" destId="{DBB6E652-0F99-4C11-8701-E268ABAA170F}" srcOrd="0" destOrd="0" presId="urn:microsoft.com/office/officeart/2005/8/layout/hList3"/>
    <dgm:cxn modelId="{F0020588-1057-4FF3-833D-44FCD4F85A74}" type="presParOf" srcId="{1BDF68F7-2AA0-469D-B802-279EE9C320EB}" destId="{DBB6E652-0F99-4C11-8701-E268ABAA170F}" srcOrd="0" destOrd="0" presId="urn:microsoft.com/office/officeart/2005/8/layout/hList3"/>
    <dgm:cxn modelId="{02C90199-2293-4460-A1EE-BF9E7126DDCA}" type="presParOf" srcId="{1BDF68F7-2AA0-469D-B802-279EE9C320EB}" destId="{5C3E8633-1B5E-4400-AFA2-4E8D4FAFF182}" srcOrd="1" destOrd="0" presId="urn:microsoft.com/office/officeart/2005/8/layout/hList3"/>
    <dgm:cxn modelId="{58663198-6CAE-4C4E-8607-88FF537711F0}" type="presParOf" srcId="{5C3E8633-1B5E-4400-AFA2-4E8D4FAFF182}" destId="{E5195C1C-D151-4D7F-9B35-B754B3A26DCA}" srcOrd="0" destOrd="0" presId="urn:microsoft.com/office/officeart/2005/8/layout/hList3"/>
    <dgm:cxn modelId="{FEC7FEB8-04DC-48EF-8A3E-A94514E5CC8B}" type="presParOf" srcId="{5C3E8633-1B5E-4400-AFA2-4E8D4FAFF182}" destId="{5E096230-57A7-41FC-B9E5-421ED10FC1B6}" srcOrd="1" destOrd="0" presId="urn:microsoft.com/office/officeart/2005/8/layout/hList3"/>
    <dgm:cxn modelId="{059245C2-00C9-4D87-BF7F-822FD799DBA9}" type="presParOf" srcId="{5C3E8633-1B5E-4400-AFA2-4E8D4FAFF182}" destId="{1B0AEA73-A5E7-4592-83E0-43C8F134254C}" srcOrd="2" destOrd="0" presId="urn:microsoft.com/office/officeart/2005/8/layout/hList3"/>
    <dgm:cxn modelId="{224C8E6F-B231-48A4-8469-48C0D3832AFD}" type="presParOf" srcId="{1BDF68F7-2AA0-469D-B802-279EE9C320EB}" destId="{B44AFCDC-351C-4779-9BF8-513B5BF84C8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84E7A6-80AD-4963-9D4D-F74B4578C9D6}" type="doc">
      <dgm:prSet loTypeId="urn:microsoft.com/office/officeart/2005/8/layout/cycle1" loCatId="cycle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D58E03C-833A-4ABB-B5E5-F7AB6DA653B4}">
      <dgm:prSet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Задачи воспитания в детском саду:</a:t>
          </a:r>
          <a:endParaRPr lang="ru-RU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E9BD66-CCB7-4A5E-A8DE-D65CA06D57EB}" type="parTrans" cxnId="{5682B824-13EE-4B12-B7C8-B7622D2CA412}">
      <dgm:prSet/>
      <dgm:spPr/>
      <dgm:t>
        <a:bodyPr/>
        <a:lstStyle/>
        <a:p>
          <a:endParaRPr lang="ru-RU"/>
        </a:p>
      </dgm:t>
    </dgm:pt>
    <dgm:pt modelId="{3D259FE9-A1CD-44D8-8800-B011C87F9D74}" type="sibTrans" cxnId="{5682B824-13EE-4B12-B7C8-B7622D2CA412}">
      <dgm:prSet/>
      <dgm:spPr/>
      <dgm:t>
        <a:bodyPr/>
        <a:lstStyle/>
        <a:p>
          <a:endParaRPr lang="ru-RU"/>
        </a:p>
      </dgm:t>
    </dgm:pt>
    <dgm:pt modelId="{FAE4A4D5-48FA-4053-A7D5-DB10205A041D}">
      <dgm:prSet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способствовать становлению нравственности, основанной на духовных отечественных традициях, внутренней установке личности поступать согласно своей совести;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93CEC6-F6B2-4F3F-8FD6-C863BF46E972}" type="parTrans" cxnId="{DA1B0801-501A-4061-97F9-06210BFCD138}">
      <dgm:prSet/>
      <dgm:spPr/>
      <dgm:t>
        <a:bodyPr/>
        <a:lstStyle/>
        <a:p>
          <a:endParaRPr lang="ru-RU"/>
        </a:p>
      </dgm:t>
    </dgm:pt>
    <dgm:pt modelId="{CD4F4CED-EF54-4D6C-9C1B-8389C6EB8B6B}" type="sibTrans" cxnId="{DA1B0801-501A-4061-97F9-06210BFCD138}">
      <dgm:prSet/>
      <dgm:spPr/>
      <dgm:t>
        <a:bodyPr/>
        <a:lstStyle/>
        <a:p>
          <a:endParaRPr lang="ru-RU"/>
        </a:p>
      </dgm:t>
    </dgm:pt>
    <dgm:pt modelId="{B058BD08-1DBC-47AE-8906-C3333CF51C08}">
      <dgm:prSet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создавать условия для развития и реализации личностного потенциала ребёнка, его готовности к творческому самовыражению и саморазвитию, самовоспитанию;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D036A0-C5BC-4E3B-A08A-249FF2D12DE2}" type="parTrans" cxnId="{6A10619C-2672-4D32-B90B-94C61A73FABB}">
      <dgm:prSet/>
      <dgm:spPr/>
      <dgm:t>
        <a:bodyPr/>
        <a:lstStyle/>
        <a:p>
          <a:endParaRPr lang="ru-RU"/>
        </a:p>
      </dgm:t>
    </dgm:pt>
    <dgm:pt modelId="{08ACBFB7-C099-4FA3-9B29-0E4B5DBA16B8}" type="sibTrans" cxnId="{6A10619C-2672-4D32-B90B-94C61A73FABB}">
      <dgm:prSet/>
      <dgm:spPr/>
      <dgm:t>
        <a:bodyPr/>
        <a:lstStyle/>
        <a:p>
          <a:endParaRPr lang="ru-RU"/>
        </a:p>
      </dgm:t>
    </dgm:pt>
    <dgm:pt modelId="{431CB5FF-AA3A-49C5-9D9B-9F8EEE53B7A2}">
      <dgm:prSet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осуществлять поддержку позитивной социализации ребёнка посредством проектирования и принятия уклада, воспитывающей среды, создания воспитывающих общностей.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513D87-BDF2-4756-BC47-CCDEEBC20CED}" type="parTrans" cxnId="{4683C5FC-706D-42C3-BBE8-276C58C05A59}">
      <dgm:prSet/>
      <dgm:spPr/>
      <dgm:t>
        <a:bodyPr/>
        <a:lstStyle/>
        <a:p>
          <a:endParaRPr lang="ru-RU"/>
        </a:p>
      </dgm:t>
    </dgm:pt>
    <dgm:pt modelId="{9DC1B09D-1B87-4785-8B72-C630B48E618A}" type="sibTrans" cxnId="{4683C5FC-706D-42C3-BBE8-276C58C05A59}">
      <dgm:prSet/>
      <dgm:spPr/>
      <dgm:t>
        <a:bodyPr/>
        <a:lstStyle/>
        <a:p>
          <a:endParaRPr lang="ru-RU"/>
        </a:p>
      </dgm:t>
    </dgm:pt>
    <dgm:pt modelId="{C8414904-669C-4CAF-A020-CDE9C32A861B}">
      <dgm:prSet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содействовать развитию личности, основанному на принятых в обществе представлениях о добре и зле, должном и недопустимом;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D8F015-AD57-4DA6-9422-BC2E6F093DC0}" type="sibTrans" cxnId="{B46A5EF8-F7C6-447F-9408-BB7A0E27A06B}">
      <dgm:prSet/>
      <dgm:spPr/>
      <dgm:t>
        <a:bodyPr/>
        <a:lstStyle/>
        <a:p>
          <a:endParaRPr lang="ru-RU"/>
        </a:p>
      </dgm:t>
    </dgm:pt>
    <dgm:pt modelId="{573EBEB6-2532-4046-B891-DA4A3DCB05A7}" type="parTrans" cxnId="{B46A5EF8-F7C6-447F-9408-BB7A0E27A06B}">
      <dgm:prSet/>
      <dgm:spPr/>
      <dgm:t>
        <a:bodyPr/>
        <a:lstStyle/>
        <a:p>
          <a:endParaRPr lang="ru-RU"/>
        </a:p>
      </dgm:t>
    </dgm:pt>
    <dgm:pt modelId="{85A0FDB1-D379-4312-ACEA-96FD62B6B17D}" type="pres">
      <dgm:prSet presAssocID="{F784E7A6-80AD-4963-9D4D-F74B4578C9D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4E898B-0B0B-499B-B95B-42BAEFD941D5}" type="pres">
      <dgm:prSet presAssocID="{CD58E03C-833A-4ABB-B5E5-F7AB6DA653B4}" presName="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D32131-F61E-4274-8A41-01845797053E}" type="presOf" srcId="{431CB5FF-AA3A-49C5-9D9B-9F8EEE53B7A2}" destId="{F64E898B-0B0B-499B-B95B-42BAEFD941D5}" srcOrd="0" destOrd="4" presId="urn:microsoft.com/office/officeart/2005/8/layout/cycle1"/>
    <dgm:cxn modelId="{49AE7EDC-8360-4481-8F88-9C5DC7BBB889}" type="presOf" srcId="{CD58E03C-833A-4ABB-B5E5-F7AB6DA653B4}" destId="{F64E898B-0B0B-499B-B95B-42BAEFD941D5}" srcOrd="0" destOrd="0" presId="urn:microsoft.com/office/officeart/2005/8/layout/cycle1"/>
    <dgm:cxn modelId="{DA1B0801-501A-4061-97F9-06210BFCD138}" srcId="{CD58E03C-833A-4ABB-B5E5-F7AB6DA653B4}" destId="{FAE4A4D5-48FA-4053-A7D5-DB10205A041D}" srcOrd="1" destOrd="0" parTransId="{5D93CEC6-F6B2-4F3F-8FD6-C863BF46E972}" sibTransId="{CD4F4CED-EF54-4D6C-9C1B-8389C6EB8B6B}"/>
    <dgm:cxn modelId="{2AFE1438-6C69-4BD4-8868-D93FD38B9E18}" type="presOf" srcId="{C8414904-669C-4CAF-A020-CDE9C32A861B}" destId="{F64E898B-0B0B-499B-B95B-42BAEFD941D5}" srcOrd="0" destOrd="1" presId="urn:microsoft.com/office/officeart/2005/8/layout/cycle1"/>
    <dgm:cxn modelId="{F4A5BBB4-5EF4-4839-8C5C-9AAAD651CFC0}" type="presOf" srcId="{B058BD08-1DBC-47AE-8906-C3333CF51C08}" destId="{F64E898B-0B0B-499B-B95B-42BAEFD941D5}" srcOrd="0" destOrd="3" presId="urn:microsoft.com/office/officeart/2005/8/layout/cycle1"/>
    <dgm:cxn modelId="{A4576AC2-6878-40D1-A8AD-3AD65CD5F4D7}" type="presOf" srcId="{FAE4A4D5-48FA-4053-A7D5-DB10205A041D}" destId="{F64E898B-0B0B-499B-B95B-42BAEFD941D5}" srcOrd="0" destOrd="2" presId="urn:microsoft.com/office/officeart/2005/8/layout/cycle1"/>
    <dgm:cxn modelId="{6A10619C-2672-4D32-B90B-94C61A73FABB}" srcId="{CD58E03C-833A-4ABB-B5E5-F7AB6DA653B4}" destId="{B058BD08-1DBC-47AE-8906-C3333CF51C08}" srcOrd="2" destOrd="0" parTransId="{A8D036A0-C5BC-4E3B-A08A-249FF2D12DE2}" sibTransId="{08ACBFB7-C099-4FA3-9B29-0E4B5DBA16B8}"/>
    <dgm:cxn modelId="{EF132C39-C5B7-495A-A24F-D882E18F25E5}" type="presOf" srcId="{F784E7A6-80AD-4963-9D4D-F74B4578C9D6}" destId="{85A0FDB1-D379-4312-ACEA-96FD62B6B17D}" srcOrd="0" destOrd="0" presId="urn:microsoft.com/office/officeart/2005/8/layout/cycle1"/>
    <dgm:cxn modelId="{B46A5EF8-F7C6-447F-9408-BB7A0E27A06B}" srcId="{CD58E03C-833A-4ABB-B5E5-F7AB6DA653B4}" destId="{C8414904-669C-4CAF-A020-CDE9C32A861B}" srcOrd="0" destOrd="0" parTransId="{573EBEB6-2532-4046-B891-DA4A3DCB05A7}" sibTransId="{BFD8F015-AD57-4DA6-9422-BC2E6F093DC0}"/>
    <dgm:cxn modelId="{5682B824-13EE-4B12-B7C8-B7622D2CA412}" srcId="{F784E7A6-80AD-4963-9D4D-F74B4578C9D6}" destId="{CD58E03C-833A-4ABB-B5E5-F7AB6DA653B4}" srcOrd="0" destOrd="0" parTransId="{EAE9BD66-CCB7-4A5E-A8DE-D65CA06D57EB}" sibTransId="{3D259FE9-A1CD-44D8-8800-B011C87F9D74}"/>
    <dgm:cxn modelId="{4683C5FC-706D-42C3-BBE8-276C58C05A59}" srcId="{CD58E03C-833A-4ABB-B5E5-F7AB6DA653B4}" destId="{431CB5FF-AA3A-49C5-9D9B-9F8EEE53B7A2}" srcOrd="3" destOrd="0" parTransId="{3D513D87-BDF2-4756-BC47-CCDEEBC20CED}" sibTransId="{9DC1B09D-1B87-4785-8B72-C630B48E618A}"/>
    <dgm:cxn modelId="{A03DE740-55F7-4D45-82DF-87FC61FC9780}" type="presParOf" srcId="{85A0FDB1-D379-4312-ACEA-96FD62B6B17D}" destId="{F64E898B-0B0B-499B-B95B-42BAEFD941D5}" srcOrd="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4FF19B-65BA-47EA-8E7B-34A3DED907DE}">
      <dsp:nvSpPr>
        <dsp:cNvPr id="0" name=""/>
        <dsp:cNvSpPr/>
      </dsp:nvSpPr>
      <dsp:spPr>
        <a:xfrm>
          <a:off x="2514221" y="2494"/>
          <a:ext cx="1933984" cy="193398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группа раннего возраста «Русалочка</a:t>
          </a: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 №</a:t>
          </a: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</a:t>
          </a: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(от </a:t>
          </a: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года до 3 лет)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97446" y="285719"/>
        <a:ext cx="1367534" cy="1367534"/>
      </dsp:txXfrm>
    </dsp:sp>
    <dsp:sp modelId="{F1D737D8-A828-4F03-8477-32CB49CE12AC}">
      <dsp:nvSpPr>
        <dsp:cNvPr id="0" name=""/>
        <dsp:cNvSpPr/>
      </dsp:nvSpPr>
      <dsp:spPr>
        <a:xfrm rot="1956129">
          <a:off x="4418841" y="1388012"/>
          <a:ext cx="454040" cy="65271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4429572" y="1481860"/>
        <a:ext cx="317828" cy="391631"/>
      </dsp:txXfrm>
    </dsp:sp>
    <dsp:sp modelId="{E23C0747-D272-4899-97D7-BCFECDD5B87C}">
      <dsp:nvSpPr>
        <dsp:cNvPr id="0" name=""/>
        <dsp:cNvSpPr/>
      </dsp:nvSpPr>
      <dsp:spPr>
        <a:xfrm>
          <a:off x="4865167" y="1506112"/>
          <a:ext cx="1933984" cy="1933984"/>
        </a:xfrm>
        <a:prstGeom prst="ellipse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младшая группа  «</a:t>
          </a:r>
          <a:r>
            <a:rPr lang="ru-RU" sz="14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Звеездочка</a:t>
          </a: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 №7 (от </a:t>
          </a: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до 4 лет)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48392" y="1789337"/>
        <a:ext cx="1367534" cy="1367534"/>
      </dsp:txXfrm>
    </dsp:sp>
    <dsp:sp modelId="{2F21B095-E56A-4447-8263-F2833D5C7F1F}">
      <dsp:nvSpPr>
        <dsp:cNvPr id="0" name=""/>
        <dsp:cNvSpPr/>
      </dsp:nvSpPr>
      <dsp:spPr>
        <a:xfrm rot="6411292">
          <a:off x="5079044" y="3613160"/>
          <a:ext cx="617690" cy="65271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5198562" y="3655031"/>
        <a:ext cx="432383" cy="391631"/>
      </dsp:txXfrm>
    </dsp:sp>
    <dsp:sp modelId="{29522ED1-F221-4438-A843-E8AA621FF39C}">
      <dsp:nvSpPr>
        <dsp:cNvPr id="0" name=""/>
        <dsp:cNvSpPr/>
      </dsp:nvSpPr>
      <dsp:spPr>
        <a:xfrm>
          <a:off x="3720445" y="4488203"/>
          <a:ext cx="2426164" cy="1902093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средние группы «Золотая рыбка» №2  </a:t>
          </a: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(от </a:t>
          </a: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до 5)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16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Дельфиненок</a:t>
          </a: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№ 5 (от </a:t>
          </a: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до5)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75748" y="4766758"/>
        <a:ext cx="1715558" cy="1344983"/>
      </dsp:txXfrm>
    </dsp:sp>
    <dsp:sp modelId="{92978E51-6C84-4EC5-8C11-814A7E7C0741}">
      <dsp:nvSpPr>
        <dsp:cNvPr id="0" name=""/>
        <dsp:cNvSpPr/>
      </dsp:nvSpPr>
      <dsp:spPr>
        <a:xfrm rot="10800000">
          <a:off x="3177030" y="5112889"/>
          <a:ext cx="384013" cy="65271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3292234" y="5243433"/>
        <a:ext cx="268809" cy="391631"/>
      </dsp:txXfrm>
    </dsp:sp>
    <dsp:sp modelId="{43108402-6A4F-43A1-9AB7-5AFCD2F69751}">
      <dsp:nvSpPr>
        <dsp:cNvPr id="0" name=""/>
        <dsp:cNvSpPr/>
      </dsp:nvSpPr>
      <dsp:spPr>
        <a:xfrm>
          <a:off x="1061907" y="4472257"/>
          <a:ext cx="1933984" cy="1933984"/>
        </a:xfrm>
        <a:prstGeom prst="ellipse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старшая группа «Морская сказка» №1 </a:t>
          </a: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(от </a:t>
          </a: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 до 6)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45132" y="4755482"/>
        <a:ext cx="1367534" cy="1367534"/>
      </dsp:txXfrm>
    </dsp:sp>
    <dsp:sp modelId="{16DDA631-6E6F-4911-AC8A-1AEC832CDE11}">
      <dsp:nvSpPr>
        <dsp:cNvPr id="0" name=""/>
        <dsp:cNvSpPr/>
      </dsp:nvSpPr>
      <dsp:spPr>
        <a:xfrm rot="15120000">
          <a:off x="1331493" y="3750067"/>
          <a:ext cx="509197" cy="65271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1431475" y="3953252"/>
        <a:ext cx="356438" cy="391631"/>
      </dsp:txXfrm>
    </dsp:sp>
    <dsp:sp modelId="{928BEEF0-B50B-4B6E-9EFE-C44B6166D819}">
      <dsp:nvSpPr>
        <dsp:cNvPr id="0" name=""/>
        <dsp:cNvSpPr/>
      </dsp:nvSpPr>
      <dsp:spPr>
        <a:xfrm>
          <a:off x="42661" y="1709792"/>
          <a:ext cx="2177318" cy="1933984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подготовительная к школе группа «</a:t>
          </a:r>
          <a:r>
            <a:rPr lang="ru-RU" sz="14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Крабики</a:t>
          </a: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(от </a:t>
          </a: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 до 7 лет)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1522" y="1993017"/>
        <a:ext cx="1539596" cy="1367534"/>
      </dsp:txXfrm>
    </dsp:sp>
    <dsp:sp modelId="{CA8168B6-FF0F-4806-921E-6AF434CC22E5}">
      <dsp:nvSpPr>
        <dsp:cNvPr id="0" name=""/>
        <dsp:cNvSpPr/>
      </dsp:nvSpPr>
      <dsp:spPr>
        <a:xfrm rot="19440000">
          <a:off x="2088121" y="1482750"/>
          <a:ext cx="474900" cy="65271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2101726" y="1655165"/>
        <a:ext cx="332430" cy="3916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B6E652-0F99-4C11-8701-E268ABAA170F}">
      <dsp:nvSpPr>
        <dsp:cNvPr id="0" name=""/>
        <dsp:cNvSpPr/>
      </dsp:nvSpPr>
      <dsp:spPr>
        <a:xfrm>
          <a:off x="0" y="108012"/>
          <a:ext cx="8856984" cy="1015309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Основная часть ОП детского сада реализуется с учетом:</a:t>
          </a:r>
          <a:endParaRPr lang="ru-RU" sz="29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08012"/>
        <a:ext cx="8856984" cy="1015309"/>
      </dsp:txXfrm>
    </dsp:sp>
    <dsp:sp modelId="{E5195C1C-D151-4D7F-9B35-B754B3A26DCA}">
      <dsp:nvSpPr>
        <dsp:cNvPr id="0" name=""/>
        <dsp:cNvSpPr/>
      </dsp:nvSpPr>
      <dsp:spPr>
        <a:xfrm>
          <a:off x="0" y="1368146"/>
          <a:ext cx="2949444" cy="30394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Обязательная часть составляет 60% и разработана в соответствии с: </a:t>
          </a:r>
          <a:endParaRPr lang="ru-RU" sz="19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368146"/>
        <a:ext cx="2949444" cy="3039488"/>
      </dsp:txXfrm>
    </dsp:sp>
    <dsp:sp modelId="{5E096230-57A7-41FC-B9E5-421ED10FC1B6}">
      <dsp:nvSpPr>
        <dsp:cNvPr id="0" name=""/>
        <dsp:cNvSpPr/>
      </dsp:nvSpPr>
      <dsp:spPr>
        <a:xfrm>
          <a:off x="2953769" y="1325670"/>
          <a:ext cx="2949444" cy="30668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Федеральной образовательной программой дошкольного образования, утвержденной приказом Министерства просвещения РФ 28.12.2022 г. №1028;</a:t>
          </a:r>
          <a:endParaRPr lang="ru-RU" sz="19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53769" y="1325670"/>
        <a:ext cx="2949444" cy="3066812"/>
      </dsp:txXfrm>
    </dsp:sp>
    <dsp:sp modelId="{1B0AEA73-A5E7-4592-83E0-43C8F134254C}">
      <dsp:nvSpPr>
        <dsp:cNvPr id="0" name=""/>
        <dsp:cNvSpPr/>
      </dsp:nvSpPr>
      <dsp:spPr>
        <a:xfrm>
          <a:off x="5903214" y="1339347"/>
          <a:ext cx="2949444" cy="30394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Федеральным государственным образовательным стандартом дошкольного образования, утверждённым приказом Министерства образования и науки РФ от 17 октября 2013 г. № 1155 (далее - ФГОС ДО).</a:t>
          </a:r>
          <a:endParaRPr lang="ru-RU" sz="19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03214" y="1339347"/>
        <a:ext cx="2949444" cy="3039457"/>
      </dsp:txXfrm>
    </dsp:sp>
    <dsp:sp modelId="{B44AFCDC-351C-4779-9BF8-513B5BF84C81}">
      <dsp:nvSpPr>
        <dsp:cNvPr id="0" name=""/>
        <dsp:cNvSpPr/>
      </dsp:nvSpPr>
      <dsp:spPr>
        <a:xfrm>
          <a:off x="0" y="4392489"/>
          <a:ext cx="8856984" cy="337717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4E898B-0B0B-499B-B95B-42BAEFD941D5}">
      <dsp:nvSpPr>
        <dsp:cNvPr id="0" name=""/>
        <dsp:cNvSpPr/>
      </dsp:nvSpPr>
      <dsp:spPr>
        <a:xfrm>
          <a:off x="217113" y="1101"/>
          <a:ext cx="6406533" cy="6406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Задачи воспитания в детском саду:</a:t>
          </a:r>
          <a:endParaRPr lang="ru-RU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содействовать развитию личности, основанному на принятых в обществе представлениях о добре и зле, должном и недопустимом;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способствовать становлению нравственности, основанной на духовных отечественных традициях, внутренней установке личности поступать согласно своей совести;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создавать условия для развития и реализации личностного потенциала ребёнка, его готовности к творческому самовыражению и саморазвитию, самовоспитанию;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осуществлять поддержку позитивной социализации ребёнка посредством проектирования и принятия уклада, воспитывающей среды, создания воспитывающих общностей.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7113" y="1101"/>
        <a:ext cx="6406533" cy="64065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10.10.2025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10.10.2025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10.10.2025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10.10.2025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10.10.2025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10.10.2025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10.10.2025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10.10.2025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10.10.2025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10.10.2025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10.10.2025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10.10.2025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almazik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043608" y="3789040"/>
            <a:ext cx="7671745" cy="2160240"/>
          </a:xfrm>
        </p:spPr>
        <p:txBody>
          <a:bodyPr/>
          <a:lstStyle/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бразовательная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b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сада</a:t>
            </a:r>
            <a:b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55 «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Сулусчаан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филиала АН ДОО «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Алмазик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4176464"/>
          </a:xfrm>
        </p:spPr>
        <p:txBody>
          <a:bodyPr/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ru-RU" sz="1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Уважаемые родители!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нашем детском саду функционирует Консультационный центр для заботливых родителей, чьи дети не посещают детский сад.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ваш ребенок не посещает детский сад и у Вас возникают вопросы, связанные с воспитанием и развитием ребенка. Вы можете обратиться в «Консультационный центр», где Вы получите бесплатную квалифицированную помощь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специалистов.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создания консультационного центра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-обеспечение единства и преемственности семейного и общественного воспитания, оказания психологической помощи родителям. Поддержка всестороннего развития личности детей, не посещающих детский сад.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05410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16832"/>
            <a:ext cx="8229600" cy="5040560"/>
          </a:xfrm>
        </p:spPr>
        <p:txBody>
          <a:bodyPr/>
          <a:lstStyle/>
          <a:p>
            <a:pPr indent="457200"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рады вас видеть в нашем детском саду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Ознакомиться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полной версией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детского сада можно в кабинете заведующего и  старшего воспитателя, в приемных  групп.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кабинете заведующего детским садом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8.00 – 17.00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методическом кабинете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8.00 –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17.00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Приглашаем Вас ознакомиться информацией о детском саде  на официальный  сайт: 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http://almazik.org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страничку Детского сада №55 «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Сулусчаан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мессенджер «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Telegpam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QR – КОД странички в ВК:</a:t>
            </a:r>
            <a:r>
              <a:rPr lang="ru-RU" sz="18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7472" y="5661249"/>
            <a:ext cx="1666528" cy="119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3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500063" y="4313237"/>
            <a:ext cx="8229600" cy="1000125"/>
          </a:xfrm>
        </p:spPr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детском саду функционируют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 общеразвивающей направленности для детей в возрасте от 1-х до 8-ми лет, с учетом их возрастных, индивидуальных, психологических и физиологических особенностей по основным направлениям развития. 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1006985"/>
              </p:ext>
            </p:extLst>
          </p:nvPr>
        </p:nvGraphicFramePr>
        <p:xfrm>
          <a:off x="107503" y="449263"/>
          <a:ext cx="6840761" cy="6408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4383184"/>
              </p:ext>
            </p:extLst>
          </p:nvPr>
        </p:nvGraphicFramePr>
        <p:xfrm>
          <a:off x="107504" y="1916832"/>
          <a:ext cx="885698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583" y="2132856"/>
            <a:ext cx="8229600" cy="936104"/>
          </a:xfrm>
        </p:spPr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Часть, формируемая участниками образовательных отношений составлена на основе парциальных программ составляет 40 %:</a:t>
            </a:r>
            <a:b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16216" y="3140968"/>
            <a:ext cx="2627784" cy="37170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10" name="Багетная рамка 9"/>
          <p:cNvSpPr/>
          <p:nvPr/>
        </p:nvSpPr>
        <p:spPr>
          <a:xfrm>
            <a:off x="251520" y="3140968"/>
            <a:ext cx="2448272" cy="3717031"/>
          </a:xfrm>
          <a:prstGeom prst="bevel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Безопасность»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по формированию основ безопасности жизнедеятельности детей старшего дошкольного возраста.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Авдеева Н.Н.,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Князева О.Л,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Стеркина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Р. Б.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72654" y="4513260"/>
            <a:ext cx="2364731" cy="242088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828901" y="4938873"/>
            <a:ext cx="1895227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Л.М. Лазарева «Здравствуй» формирование у дошкольников основ здорового образа жизни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830753" y="3676989"/>
            <a:ext cx="1928935" cy="28315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реализуется через факультативы: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Факультатив «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Здоровичек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для детей с 5до 8 лет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Факультатив «Умный малыш» для детей с 5до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8 лет;</a:t>
            </a:r>
          </a:p>
          <a:p>
            <a:pPr algn="ctr"/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0609" y="3026295"/>
            <a:ext cx="1109568" cy="15363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8138" y="2967730"/>
            <a:ext cx="1268078" cy="16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04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968" y="1916832"/>
            <a:ext cx="8229600" cy="1143000"/>
          </a:xfrm>
        </p:spPr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реализации основной образовательной программы в детском саду имеется: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924944"/>
            <a:ext cx="5724128" cy="4149079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трех этажах здания расположены групповые помещения (семь приемных , семь игровых ячеек, семь спален, семь туалетных комнат), залы: музыкальный, физкультурный; имеется одна прогулочная веранда на 3 этаже, кабинеты для специалистов: заведующего, старшего воспитателя, музыкального руководителя, медицинский кабинет, процедурный, заведующего хозяйством.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детского сада содержательна и благоустроена, по всему периметру ограждена металлическим забором, расположены зеленые насаждения.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спортивная площадка со спортивным оборудованием.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Участки оборудованы современными прогулочными верандами, песочницами, оснащены разнообразными современными малыми формами (горки, балансиры, качели, спортивные снаряды, карусель и т.д.).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290" y="2708921"/>
            <a:ext cx="2347163" cy="18045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290" y="4869160"/>
            <a:ext cx="2390451" cy="165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38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00808"/>
            <a:ext cx="8229600" cy="1143000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программа воспитания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сада №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 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Сулусчаан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924944"/>
            <a:ext cx="8229600" cy="4525963"/>
          </a:xfrm>
        </p:spPr>
        <p:txBody>
          <a:bodyPr/>
          <a:lstStyle/>
          <a:p>
            <a:pPr marL="0" indent="45720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воспитания в детском саду -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личностное развитие каждого ребёнка с учётом его индивидуальности и создание условий для позитивной социализации детей на основе традиционных ценностей российского общества, что предполагает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первоначальных представлений о традиционных ценностях российского народа, социально приемлемых нормах и правилах поведения;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ценностного отношения к окружающему миру (природному и социокультурному), другим людям, самому себе;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становление первичного опыта деятельности и поведения в соответствии с традиционными ценностями, принятыми в обществе нормами и правилами.</a:t>
            </a:r>
          </a:p>
          <a:p>
            <a:pPr algn="just"/>
            <a:endParaRPr lang="ru-RU" sz="2400" dirty="0"/>
          </a:p>
          <a:p>
            <a:pPr algn="ctr"/>
            <a:endParaRPr lang="ru-RU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831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3780119"/>
              </p:ext>
            </p:extLst>
          </p:nvPr>
        </p:nvGraphicFramePr>
        <p:xfrm>
          <a:off x="107503" y="449263"/>
          <a:ext cx="6840761" cy="6408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7494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16832"/>
            <a:ext cx="8229600" cy="1143000"/>
          </a:xfrm>
        </p:spPr>
        <p:txBody>
          <a:bodyPr/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семьями воспитанников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7583" y="2462213"/>
            <a:ext cx="7859217" cy="427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8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ц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130</TotalTime>
  <Words>568</Words>
  <Application>Microsoft Office PowerPoint</Application>
  <PresentationFormat>Экран (4:3)</PresentationFormat>
  <Paragraphs>40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лица</vt:lpstr>
      <vt:lpstr>Образовательная программа детского сада № 55 «Сулусчаан» - филиала АН ДОО «Алмазик» </vt:lpstr>
      <vt:lpstr>В детском саду функционируют 6 групп общеразвивающей направленности для детей в возрасте от 1-х до 8-ми лет, с учетом их возрастных, индивидуальных, психологических и физиологических особенностей по основным направлениям развития.  </vt:lpstr>
      <vt:lpstr>Презентация PowerPoint</vt:lpstr>
      <vt:lpstr>Презентация PowerPoint</vt:lpstr>
      <vt:lpstr>Часть, формируемая участниками образовательных отношений составлена на основе парциальных программ составляет 40 %: </vt:lpstr>
      <vt:lpstr>Для реализации основной образовательной программы в детском саду имеется: </vt:lpstr>
      <vt:lpstr>Рабочая программа воспитания  детского сада № 55 «Сулусчаан»</vt:lpstr>
      <vt:lpstr>Презентация PowerPoint</vt:lpstr>
      <vt:lpstr>Взаимодействие с семьями воспитанников </vt:lpstr>
      <vt:lpstr>Уважаемые родители! В нашем детском саду функционирует Консультационный центр для заботливых родителей, чьи дети не посещают детский сад.  Если ваш ребенок не посещает детский сад и у Вас возникают вопросы, связанные с воспитанием и развитием ребенка. Вы можете обратиться в «Консультационный центр», где Вы получите бесплатную квалифицированную помощь специалистов.  Цель создания консультационного центра-обеспечение единства и преемственности семейного и общественного воспитания, оказания психологической помощи родителям. Поддержка всестороннего развития личности детей, не посещающих детский сад. </vt:lpstr>
      <vt:lpstr>Всегда рады вас видеть в нашем детском саду Ознакомиться с полной версией образовательной  программы детского сада можно в кабинете заведующего и  старшего воспитателя, в приемных  групп.  В кабинете заведующего детским садом  с 8.00 – 17.00 В методическом кабинете   с 8.00 – 17.00 Приглашаем Вас ознакомиться информацией о детском саде  на официальный  сайт:   http://almazik.org страничку Детского сада №55 «Сулусчаан» мессенджер «Telegpam», QR – КОД странички в ВК: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Основная образовательная программа детского сада № 55 «Сулусчаан» - филиала АН ДОО «Алмазик»</dc:title>
  <dc:creator>User</dc:creator>
  <cp:lastModifiedBy>Тебенькова Светлана Дмитриевна</cp:lastModifiedBy>
  <cp:revision>10</cp:revision>
  <dcterms:created xsi:type="dcterms:W3CDTF">2025-10-10T03:28:45Z</dcterms:created>
  <dcterms:modified xsi:type="dcterms:W3CDTF">2025-10-10T05:46:57Z</dcterms:modified>
</cp:coreProperties>
</file>