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72" r:id="rId3"/>
    <p:sldId id="27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2B04BC"/>
    <a:srgbClr val="660066"/>
    <a:srgbClr val="00E7E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8424-6B2D-4ABB-B2D4-4BCC62CA51A5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1CB6-B751-498C-8EA9-EA26A791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8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5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5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9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6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4B45-69BA-4EA3-A88B-203AED07007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1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ea typeface="VTB Group Cond Book" panose="020B0506050504020204" pitchFamily="34" charset="77"/>
              </a:rPr>
              <a:t>высшее,1998 г. Бурятский государственный университет, специальность «Филология».</a:t>
            </a: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2965" y="402632"/>
            <a:ext cx="10192214" cy="6395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Администрация детского сада</a:t>
            </a:r>
            <a:endParaRPr lang="ru-RU" sz="3800" b="1" i="1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0046" y="1210812"/>
            <a:ext cx="7190174" cy="212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Екатерина Сергеевна</a:t>
            </a:r>
          </a:p>
          <a:p>
            <a:pPr algn="ctr">
              <a:lnSpc>
                <a:spcPct val="115000"/>
              </a:lnSpc>
            </a:pPr>
            <a:r>
              <a:rPr lang="ru-RU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садом №5 «</a:t>
            </a:r>
            <a:r>
              <a:rPr lang="ru-RU" b="1" i="1" dirty="0" err="1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2B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высшее,1998 г. Бурятский государственный университет, специальность «Филология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b="1" dirty="0">
                <a:ea typeface="VTB Group Cond Book" panose="020B0506050504020204" pitchFamily="34" charset="77"/>
              </a:rPr>
              <a:t>Квалификация: </a:t>
            </a:r>
            <a:r>
              <a:rPr lang="ru-RU" sz="1600" dirty="0">
                <a:ea typeface="VTB Group Cond Book" panose="020B0506050504020204" pitchFamily="34" charset="77"/>
              </a:rPr>
              <a:t>«Учитель бурятского языка и литературы»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5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3-37-04.</a:t>
            </a:r>
            <a:endParaRPr lang="ru-RU" sz="1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очереди: </a:t>
            </a:r>
            <a:r>
              <a:rPr lang="en-US" sz="15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mikhailovaes@almazik.org</a:t>
            </a:r>
            <a:endParaRPr lang="ru-RU" sz="1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3" name=" 27" descr="2.jpg"/>
          <p:cNvPicPr>
            <a:picLocks noGrp="1" noChangeAspect="1"/>
          </p:cNvPicPr>
          <p:nvPr/>
        </p:nvPicPr>
        <p:blipFill>
          <a:blip r:embed="rId5" cstate="print"/>
          <a:srcRect t="12573" b="12573"/>
          <a:stretch>
            <a:fillRect/>
          </a:stretch>
        </p:blipFill>
        <p:spPr>
          <a:xfrm>
            <a:off x="9298345" y="1042162"/>
            <a:ext cx="2457750" cy="245775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65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2965" y="402632"/>
            <a:ext cx="10192214" cy="6395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Администрация детского сада</a:t>
            </a:r>
            <a:endParaRPr lang="ru-RU" sz="3800" b="1" i="1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93921" y="3972422"/>
            <a:ext cx="7190174" cy="2149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i="1" dirty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 Татьяна Степановна</a:t>
            </a:r>
          </a:p>
          <a:p>
            <a:pPr lvl="0" algn="ctr">
              <a:lnSpc>
                <a:spcPct val="115000"/>
              </a:lnSpc>
            </a:pPr>
            <a:r>
              <a:rPr lang="ru-RU" b="1" i="1" dirty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детского сада №5 «</a:t>
            </a:r>
            <a:r>
              <a:rPr lang="ru-RU" b="1" i="1" dirty="0" err="1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i="1" dirty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Алданское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училище. 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фельдшер. 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по педиатрии.</a:t>
            </a: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высшая.</a:t>
            </a: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5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3-37-01.</a:t>
            </a:r>
            <a:endParaRPr lang="ru-RU" sz="1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5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Medik5@anodo.ru</a:t>
            </a:r>
            <a:endParaRPr lang="ru-RU" sz="1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РАБОЧИЙ СТОЛ 3\ФОТО СОТРУДНИКОВ\052A8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269" y="4074022"/>
            <a:ext cx="1606152" cy="2279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00913" y="1162661"/>
            <a:ext cx="7190174" cy="238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i="1" dirty="0" err="1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Снычева</a:t>
            </a:r>
            <a:r>
              <a:rPr lang="ru-RU" sz="2000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Роза Муратовна</a:t>
            </a:r>
            <a:endParaRPr lang="ru-RU" sz="2000" b="1" i="1" dirty="0">
              <a:solidFill>
                <a:srgbClr val="2B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педиатр детского </a:t>
            </a:r>
            <a:r>
              <a:rPr lang="ru-RU" b="1" i="1" dirty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№5 «Семицветик»</a:t>
            </a: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Осетинская государственная медицинская академия», Республика Северная Осетия – Алания, г. Владикавказ, 2005 г. </a:t>
            </a: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педиатрия. </a:t>
            </a: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высшая.</a:t>
            </a: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5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3-37-01.</a:t>
            </a:r>
            <a:endParaRPr lang="ru-RU" sz="1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5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Medik5@anodo.ru</a:t>
            </a:r>
            <a:endParaRPr lang="ru-RU" sz="1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РАБОЧИЙ СТОЛ 3\ФОТО СОТРУДНИКОВ\052A80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95" y="1264261"/>
            <a:ext cx="1606152" cy="2279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2965" y="402632"/>
            <a:ext cx="10192214" cy="6395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Администрация детского сада</a:t>
            </a:r>
            <a:endParaRPr lang="ru-RU" sz="3800" b="1" i="1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61042" y="1408204"/>
            <a:ext cx="7192442" cy="14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Кобелева Ольга Сергеевна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хозяйством детского сада №5 «</a:t>
            </a:r>
            <a:r>
              <a:rPr lang="ru-RU" b="1" i="1" dirty="0" err="1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i="1" dirty="0" smtClean="0">
                <a:solidFill>
                  <a:srgbClr val="2B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2B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н/о высшее, БГИ. Специальность Финансы</a:t>
            </a:r>
          </a:p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3-37-02</a:t>
            </a:r>
            <a:endParaRPr lang="ru-RU" sz="15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5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zavhoz5@almazik.org</a:t>
            </a:r>
            <a:endParaRPr lang="ru-RU" sz="1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73" y="1568766"/>
            <a:ext cx="1630782" cy="1989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48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198</Words>
  <Application>Microsoft Office PowerPoint</Application>
  <PresentationFormat>Широкоэкранный</PresentationFormat>
  <Paragraphs>30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Times New Roman</vt:lpstr>
      <vt:lpstr>VTB Group Cond Book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Еремеев</dc:creator>
  <cp:lastModifiedBy>Булгакова Нина Ильинична</cp:lastModifiedBy>
  <cp:revision>40</cp:revision>
  <dcterms:created xsi:type="dcterms:W3CDTF">2022-09-25T05:25:37Z</dcterms:created>
  <dcterms:modified xsi:type="dcterms:W3CDTF">2025-04-14T23:09:29Z</dcterms:modified>
</cp:coreProperties>
</file>